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43891200" cy="32918400"/>
  <p:notesSz cx="32100838" cy="43073638"/>
  <p:defaultTextStyle>
    <a:defPPr>
      <a:defRPr lang="en-US"/>
    </a:defPPr>
    <a:lvl1pPr algn="l" rtl="0" eaLnBrk="0" fontAlgn="base" hangingPunct="0">
      <a:spcBef>
        <a:spcPct val="0"/>
      </a:spcBef>
      <a:spcAft>
        <a:spcPct val="0"/>
      </a:spcAft>
      <a:defRPr sz="2100" kern="1200">
        <a:solidFill>
          <a:schemeClr val="tx1"/>
        </a:solidFill>
        <a:latin typeface="Times New Roman" charset="0"/>
        <a:ea typeface="MS PGothic" charset="0"/>
        <a:cs typeface="MS PGothic" charset="0"/>
      </a:defRPr>
    </a:lvl1pPr>
    <a:lvl2pPr marL="393700" indent="60325" algn="l" rtl="0" eaLnBrk="0" fontAlgn="base" hangingPunct="0">
      <a:spcBef>
        <a:spcPct val="0"/>
      </a:spcBef>
      <a:spcAft>
        <a:spcPct val="0"/>
      </a:spcAft>
      <a:defRPr sz="2100" kern="1200">
        <a:solidFill>
          <a:schemeClr val="tx1"/>
        </a:solidFill>
        <a:latin typeface="Times New Roman" charset="0"/>
        <a:ea typeface="MS PGothic" charset="0"/>
        <a:cs typeface="MS PGothic" charset="0"/>
      </a:defRPr>
    </a:lvl2pPr>
    <a:lvl3pPr marL="788988" indent="122238" algn="l" rtl="0" eaLnBrk="0" fontAlgn="base" hangingPunct="0">
      <a:spcBef>
        <a:spcPct val="0"/>
      </a:spcBef>
      <a:spcAft>
        <a:spcPct val="0"/>
      </a:spcAft>
      <a:defRPr sz="2100" kern="1200">
        <a:solidFill>
          <a:schemeClr val="tx1"/>
        </a:solidFill>
        <a:latin typeface="Times New Roman" charset="0"/>
        <a:ea typeface="MS PGothic" charset="0"/>
        <a:cs typeface="MS PGothic" charset="0"/>
      </a:defRPr>
    </a:lvl3pPr>
    <a:lvl4pPr marL="1185863" indent="182563" algn="l" rtl="0" eaLnBrk="0" fontAlgn="base" hangingPunct="0">
      <a:spcBef>
        <a:spcPct val="0"/>
      </a:spcBef>
      <a:spcAft>
        <a:spcPct val="0"/>
      </a:spcAft>
      <a:defRPr sz="2100" kern="1200">
        <a:solidFill>
          <a:schemeClr val="tx1"/>
        </a:solidFill>
        <a:latin typeface="Times New Roman" charset="0"/>
        <a:ea typeface="MS PGothic" charset="0"/>
        <a:cs typeface="MS PGothic" charset="0"/>
      </a:defRPr>
    </a:lvl4pPr>
    <a:lvl5pPr marL="1581150" indent="244475" algn="l" rtl="0" eaLnBrk="0" fontAlgn="base" hangingPunct="0">
      <a:spcBef>
        <a:spcPct val="0"/>
      </a:spcBef>
      <a:spcAft>
        <a:spcPct val="0"/>
      </a:spcAft>
      <a:defRPr sz="2100" kern="1200">
        <a:solidFill>
          <a:schemeClr val="tx1"/>
        </a:solidFill>
        <a:latin typeface="Times New Roman" charset="0"/>
        <a:ea typeface="MS PGothic" charset="0"/>
        <a:cs typeface="MS PGothic" charset="0"/>
      </a:defRPr>
    </a:lvl5pPr>
    <a:lvl6pPr marL="2286000" algn="l" defTabSz="457200" rtl="0" eaLnBrk="1" latinLnBrk="0" hangingPunct="1">
      <a:defRPr sz="2100" kern="1200">
        <a:solidFill>
          <a:schemeClr val="tx1"/>
        </a:solidFill>
        <a:latin typeface="Times New Roman" charset="0"/>
        <a:ea typeface="MS PGothic" charset="0"/>
        <a:cs typeface="MS PGothic" charset="0"/>
      </a:defRPr>
    </a:lvl6pPr>
    <a:lvl7pPr marL="2743200" algn="l" defTabSz="457200" rtl="0" eaLnBrk="1" latinLnBrk="0" hangingPunct="1">
      <a:defRPr sz="2100" kern="1200">
        <a:solidFill>
          <a:schemeClr val="tx1"/>
        </a:solidFill>
        <a:latin typeface="Times New Roman" charset="0"/>
        <a:ea typeface="MS PGothic" charset="0"/>
        <a:cs typeface="MS PGothic" charset="0"/>
      </a:defRPr>
    </a:lvl7pPr>
    <a:lvl8pPr marL="3200400" algn="l" defTabSz="457200" rtl="0" eaLnBrk="1" latinLnBrk="0" hangingPunct="1">
      <a:defRPr sz="2100" kern="1200">
        <a:solidFill>
          <a:schemeClr val="tx1"/>
        </a:solidFill>
        <a:latin typeface="Times New Roman" charset="0"/>
        <a:ea typeface="MS PGothic" charset="0"/>
        <a:cs typeface="MS PGothic" charset="0"/>
      </a:defRPr>
    </a:lvl8pPr>
    <a:lvl9pPr marL="3657600" algn="l" defTabSz="457200" rtl="0" eaLnBrk="1" latinLnBrk="0" hangingPunct="1">
      <a:defRPr sz="2100" kern="1200">
        <a:solidFill>
          <a:schemeClr val="tx1"/>
        </a:solidFill>
        <a:latin typeface="Times New Roman" charset="0"/>
        <a:ea typeface="MS PGothic" charset="0"/>
        <a:cs typeface="MS PGothic" charset="0"/>
      </a:defRPr>
    </a:lvl9pPr>
  </p:defaultTextStyle>
  <p:extLst>
    <p:ext uri="{EFAFB233-063F-42B5-8137-9DF3F51BA10A}">
      <p15:sldGuideLst xmlns:p15="http://schemas.microsoft.com/office/powerpoint/2012/main">
        <p15:guide id="1" orient="horz" pos="4225">
          <p15:clr>
            <a:srgbClr val="A4A3A4"/>
          </p15:clr>
        </p15:guide>
        <p15:guide id="2" pos="192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imberly  The " initials="" lastIdx="6" clrIdx="0"/>
  <p:cmAuthor id="1" name="Jenna Heffron" initials="JH"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74"/>
    <a:srgbClr val="FFD2A1"/>
    <a:srgbClr val="A7EEFF"/>
    <a:srgbClr val="000000"/>
    <a:srgbClr val="000099"/>
    <a:srgbClr val="2A6CB4"/>
    <a:srgbClr val="FAFADC"/>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8233" autoAdjust="0"/>
  </p:normalViewPr>
  <p:slideViewPr>
    <p:cSldViewPr>
      <p:cViewPr>
        <p:scale>
          <a:sx n="30" d="100"/>
          <a:sy n="30" d="100"/>
        </p:scale>
        <p:origin x="24" y="48"/>
      </p:cViewPr>
      <p:guideLst>
        <p:guide orient="horz" pos="4225"/>
        <p:guide pos="19255"/>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6/11/relationships/changesInfo" Target="changesInfos/changesInfo1.xml"/><Relationship Id="rId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BC5EB667-3B3F-4246-A36F-D3F03A4CA967}"/>
    <pc:docChg chg="modSld">
      <pc:chgData name="" userId="" providerId="" clId="Web-{BC5EB667-3B3F-4246-A36F-D3F03A4CA967}" dt="2018-04-11T04:02:23.105" v="1"/>
      <pc:docMkLst>
        <pc:docMk/>
      </pc:docMkLst>
      <pc:sldChg chg="addSp modSp">
        <pc:chgData name="" userId="" providerId="" clId="Web-{BC5EB667-3B3F-4246-A36F-D3F03A4CA967}" dt="2018-04-11T04:02:23.105" v="1"/>
        <pc:sldMkLst>
          <pc:docMk/>
          <pc:sldMk cId="0" sldId="256"/>
        </pc:sldMkLst>
        <pc:graphicFrameChg chg="add mod modGraphic">
          <ac:chgData name="" userId="" providerId="" clId="Web-{BC5EB667-3B3F-4246-A36F-D3F03A4CA967}" dt="2018-04-11T04:02:23.105" v="1"/>
          <ac:graphicFrameMkLst>
            <pc:docMk/>
            <pc:sldMk cId="0" sldId="256"/>
            <ac:graphicFrameMk id="2" creationId="{96A4545B-CAD9-4555-91F9-7561C1BD1140}"/>
          </ac:graphicFrameMkLst>
        </pc:graphicFrameChg>
      </pc:sldChg>
    </pc:docChg>
  </pc:docChgLst>
  <pc:docChgLst>
    <pc:chgData clId="Web-{B3E48F44-0189-4650-9458-1789B55D1CB1}"/>
    <pc:docChg chg="modSld">
      <pc:chgData name="" userId="" providerId="" clId="Web-{B3E48F44-0189-4650-9458-1789B55D1CB1}" dt="2018-04-11T06:28:40.210" v="369"/>
      <pc:docMkLst>
        <pc:docMk/>
      </pc:docMkLst>
      <pc:sldChg chg="addSp delSp modSp addCm modNotes">
        <pc:chgData name="" userId="" providerId="" clId="Web-{B3E48F44-0189-4650-9458-1789B55D1CB1}" dt="2018-04-11T06:28:40.210" v="369"/>
        <pc:sldMkLst>
          <pc:docMk/>
          <pc:sldMk cId="0" sldId="256"/>
        </pc:sldMkLst>
        <pc:spChg chg="mod">
          <ac:chgData name="" userId="" providerId="" clId="Web-{B3E48F44-0189-4650-9458-1789B55D1CB1}" dt="2018-04-11T06:21:15.315" v="325"/>
          <ac:spMkLst>
            <pc:docMk/>
            <pc:sldMk cId="0" sldId="256"/>
            <ac:spMk id="7" creationId="{00000000-0000-0000-0000-000000000000}"/>
          </ac:spMkLst>
        </pc:spChg>
        <pc:spChg chg="add del mod">
          <ac:chgData name="" userId="" providerId="" clId="Web-{B3E48F44-0189-4650-9458-1789B55D1CB1}" dt="2018-04-11T05:38:01.766" v="89"/>
          <ac:spMkLst>
            <pc:docMk/>
            <pc:sldMk cId="0" sldId="256"/>
            <ac:spMk id="9" creationId="{4DF12544-126C-42DD-94CD-E4944D1F102A}"/>
          </ac:spMkLst>
        </pc:spChg>
        <pc:spChg chg="mod">
          <ac:chgData name="" userId="" providerId="" clId="Web-{B3E48F44-0189-4650-9458-1789B55D1CB1}" dt="2018-04-11T06:21:09.987" v="324"/>
          <ac:spMkLst>
            <pc:docMk/>
            <pc:sldMk cId="0" sldId="256"/>
            <ac:spMk id="10" creationId="{00000000-0000-0000-0000-000000000000}"/>
          </ac:spMkLst>
        </pc:spChg>
        <pc:spChg chg="mod">
          <ac:chgData name="" userId="" providerId="" clId="Web-{B3E48F44-0189-4650-9458-1789B55D1CB1}" dt="2018-04-11T06:28:13.256" v="363"/>
          <ac:spMkLst>
            <pc:docMk/>
            <pc:sldMk cId="0" sldId="256"/>
            <ac:spMk id="12" creationId="{00000000-0000-0000-0000-000000000000}"/>
          </ac:spMkLst>
        </pc:spChg>
        <pc:spChg chg="add mod">
          <ac:chgData name="" userId="" providerId="" clId="Web-{B3E48F44-0189-4650-9458-1789B55D1CB1}" dt="2018-04-11T06:27:32.583" v="352"/>
          <ac:spMkLst>
            <pc:docMk/>
            <pc:sldMk cId="0" sldId="256"/>
            <ac:spMk id="30" creationId="{BBEE83E0-B5B5-40D2-BC84-933FD3FE3F23}"/>
          </ac:spMkLst>
        </pc:spChg>
        <pc:spChg chg="mod">
          <ac:chgData name="" userId="" providerId="" clId="Web-{B3E48F44-0189-4650-9458-1789B55D1CB1}" dt="2018-04-11T05:50:47.823" v="218"/>
          <ac:spMkLst>
            <pc:docMk/>
            <pc:sldMk cId="0" sldId="256"/>
            <ac:spMk id="13314" creationId="{00000000-0000-0000-0000-000000000000}"/>
          </ac:spMkLst>
        </pc:spChg>
        <pc:spChg chg="mod">
          <ac:chgData name="" userId="" providerId="" clId="Web-{B3E48F44-0189-4650-9458-1789B55D1CB1}" dt="2018-04-11T05:42:18.346" v="114"/>
          <ac:spMkLst>
            <pc:docMk/>
            <pc:sldMk cId="0" sldId="256"/>
            <ac:spMk id="13315" creationId="{00000000-0000-0000-0000-000000000000}"/>
          </ac:spMkLst>
        </pc:spChg>
        <pc:spChg chg="mod">
          <ac:chgData name="" userId="" providerId="" clId="Web-{B3E48F44-0189-4650-9458-1789B55D1CB1}" dt="2018-04-11T06:27:36.864" v="356"/>
          <ac:spMkLst>
            <pc:docMk/>
            <pc:sldMk cId="0" sldId="256"/>
            <ac:spMk id="13325" creationId="{00000000-0000-0000-0000-000000000000}"/>
          </ac:spMkLst>
        </pc:spChg>
        <pc:spChg chg="mod">
          <ac:chgData name="" userId="" providerId="" clId="Web-{B3E48F44-0189-4650-9458-1789B55D1CB1}" dt="2018-04-11T06:28:40.210" v="369"/>
          <ac:spMkLst>
            <pc:docMk/>
            <pc:sldMk cId="0" sldId="256"/>
            <ac:spMk id="13327" creationId="{00000000-0000-0000-0000-000000000000}"/>
          </ac:spMkLst>
        </pc:spChg>
        <pc:spChg chg="mod">
          <ac:chgData name="" userId="" providerId="" clId="Web-{B3E48F44-0189-4650-9458-1789B55D1CB1}" dt="2018-04-11T06:05:25.143" v="278"/>
          <ac:spMkLst>
            <pc:docMk/>
            <pc:sldMk cId="0" sldId="256"/>
            <ac:spMk id="13328" creationId="{00000000-0000-0000-0000-000000000000}"/>
          </ac:spMkLst>
        </pc:spChg>
        <pc:graphicFrameChg chg="mod modGraphic">
          <ac:chgData name="" userId="" providerId="" clId="Web-{B3E48F44-0189-4650-9458-1789B55D1CB1}" dt="2018-04-11T05:46:46.451" v="197"/>
          <ac:graphicFrameMkLst>
            <pc:docMk/>
            <pc:sldMk cId="0" sldId="256"/>
            <ac:graphicFrameMk id="2" creationId="{96A4545B-CAD9-4555-91F9-7561C1BD1140}"/>
          </ac:graphicFrameMkLst>
        </pc:graphicFrameChg>
        <pc:graphicFrameChg chg="add mod modGraphic">
          <ac:chgData name="" userId="" providerId="" clId="Web-{B3E48F44-0189-4650-9458-1789B55D1CB1}" dt="2018-04-11T06:07:14.635" v="283"/>
          <ac:graphicFrameMkLst>
            <pc:docMk/>
            <pc:sldMk cId="0" sldId="256"/>
            <ac:graphicFrameMk id="4" creationId="{8A27F368-D0C2-472E-8F0C-74573ADD1477}"/>
          </ac:graphicFrameMkLst>
        </pc:graphicFrameChg>
        <pc:graphicFrameChg chg="mod modGraphic">
          <ac:chgData name="" userId="" providerId="" clId="Web-{B3E48F44-0189-4650-9458-1789B55D1CB1}" dt="2018-04-11T05:50:17.760" v="216"/>
          <ac:graphicFrameMkLst>
            <pc:docMk/>
            <pc:sldMk cId="0" sldId="256"/>
            <ac:graphicFrameMk id="8" creationId="{00000000-0000-0000-0000-000000000000}"/>
          </ac:graphicFrameMkLst>
        </pc:graphicFrameChg>
        <pc:graphicFrameChg chg="add del mod modGraphic">
          <ac:chgData name="" userId="" providerId="" clId="Web-{B3E48F44-0189-4650-9458-1789B55D1CB1}" dt="2018-04-11T06:21:26.550" v="327"/>
          <ac:graphicFrameMkLst>
            <pc:docMk/>
            <pc:sldMk cId="0" sldId="256"/>
            <ac:graphicFrameMk id="11" creationId="{3FC94FFD-B839-41CE-A16D-C81583BA9894}"/>
          </ac:graphicFrameMkLst>
        </pc:graphicFrameChg>
        <pc:picChg chg="mod">
          <ac:chgData name="" userId="" providerId="" clId="Web-{B3E48F44-0189-4650-9458-1789B55D1CB1}" dt="2018-04-11T06:28:28.413" v="366"/>
          <ac:picMkLst>
            <pc:docMk/>
            <pc:sldMk cId="0" sldId="256"/>
            <ac:picMk id="3" creationId="{00000000-0000-0000-0000-000000000000}"/>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55361D-2096-4D33-B668-C5ED3E689602}" type="doc">
      <dgm:prSet loTypeId="urn:microsoft.com/office/officeart/2005/8/layout/process2" loCatId="process" qsTypeId="urn:microsoft.com/office/officeart/2005/8/quickstyle/simple1" qsCatId="simple" csTypeId="urn:microsoft.com/office/officeart/2005/8/colors/accent0_3" csCatId="mainScheme" phldr="1"/>
      <dgm:spPr/>
    </dgm:pt>
    <dgm:pt modelId="{20BB7401-849C-41E5-B276-078185197E4A}">
      <dgm:prSet phldrT="[Text]" custT="1"/>
      <dgm:spPr/>
      <dgm:t>
        <a:bodyPr/>
        <a:lstStyle/>
        <a:p>
          <a:r>
            <a:rPr lang="en-US" sz="5000" dirty="0">
              <a:latin typeface="Arial"/>
              <a:cs typeface="Arial"/>
            </a:rPr>
            <a:t>Misconception: "Practitioners" and "persons with </a:t>
          </a:r>
          <a:r>
            <a:rPr lang="en-US" sz="5000" dirty="0" smtClean="0">
              <a:latin typeface="Arial"/>
              <a:cs typeface="Arial"/>
            </a:rPr>
            <a:t>disabilities” </a:t>
          </a:r>
          <a:r>
            <a:rPr lang="en-US" sz="5000" dirty="0">
              <a:latin typeface="Arial"/>
              <a:cs typeface="Arial"/>
            </a:rPr>
            <a:t>as mutually exclusive</a:t>
          </a:r>
          <a:endParaRPr lang="en-US" sz="5000" dirty="0">
            <a:solidFill>
              <a:srgbClr val="010000"/>
            </a:solidFill>
            <a:latin typeface="Arial"/>
            <a:cs typeface="Arial"/>
          </a:endParaRPr>
        </a:p>
      </dgm:t>
    </dgm:pt>
    <dgm:pt modelId="{E31037E7-4110-4B4A-BFDA-D2532ABF5624}" type="parTrans" cxnId="{62CEB109-1342-483F-BEEE-7EF77575AC3D}">
      <dgm:prSet/>
      <dgm:spPr/>
      <dgm:t>
        <a:bodyPr/>
        <a:lstStyle/>
        <a:p>
          <a:endParaRPr lang="en-US"/>
        </a:p>
      </dgm:t>
    </dgm:pt>
    <dgm:pt modelId="{A489FF29-F4FA-406C-916B-1FC5203EF7A6}" type="sibTrans" cxnId="{62CEB109-1342-483F-BEEE-7EF77575AC3D}">
      <dgm:prSet/>
      <dgm:spPr/>
      <dgm:t>
        <a:bodyPr/>
        <a:lstStyle/>
        <a:p>
          <a:endParaRPr lang="en-US"/>
        </a:p>
      </dgm:t>
    </dgm:pt>
    <dgm:pt modelId="{35DF71F8-7D2B-4297-BE8E-BC9411A83696}">
      <dgm:prSet phldrT="[Text]" custT="1"/>
      <dgm:spPr/>
      <dgm:t>
        <a:bodyPr/>
        <a:lstStyle/>
        <a:p>
          <a:r>
            <a:rPr lang="en-US" sz="6000" dirty="0">
              <a:latin typeface="Arial"/>
              <a:cs typeface="Arial"/>
            </a:rPr>
            <a:t>Reality: Practitioners </a:t>
          </a:r>
          <a:r>
            <a:rPr lang="en-US" sz="6000" i="1" dirty="0">
              <a:latin typeface="Arial"/>
              <a:cs typeface="Arial"/>
            </a:rPr>
            <a:t>with </a:t>
          </a:r>
          <a:r>
            <a:rPr lang="en-US" sz="6000" dirty="0">
              <a:latin typeface="Arial"/>
              <a:cs typeface="Arial"/>
            </a:rPr>
            <a:t>disabilities</a:t>
          </a:r>
        </a:p>
      </dgm:t>
    </dgm:pt>
    <dgm:pt modelId="{3C2A8D35-F4AD-4AF9-9F73-6F14159C3D0E}" type="parTrans" cxnId="{0CDA485B-E591-4E43-B629-EA28088FBCAF}">
      <dgm:prSet/>
      <dgm:spPr/>
      <dgm:t>
        <a:bodyPr/>
        <a:lstStyle/>
        <a:p>
          <a:endParaRPr lang="en-US"/>
        </a:p>
      </dgm:t>
    </dgm:pt>
    <dgm:pt modelId="{8C2ED806-AC64-49F9-B98D-A6B4E1D50B93}" type="sibTrans" cxnId="{0CDA485B-E591-4E43-B629-EA28088FBCAF}">
      <dgm:prSet/>
      <dgm:spPr/>
      <dgm:t>
        <a:bodyPr/>
        <a:lstStyle/>
        <a:p>
          <a:endParaRPr lang="en-US"/>
        </a:p>
      </dgm:t>
    </dgm:pt>
    <dgm:pt modelId="{1991A23C-DE6F-4A86-9EFF-6D27430644CE}">
      <dgm:prSet phldrT="[Text]" custT="1"/>
      <dgm:spPr/>
      <dgm:t>
        <a:bodyPr/>
        <a:lstStyle/>
        <a:p>
          <a:r>
            <a:rPr lang="en-US" sz="5000" dirty="0">
              <a:latin typeface="Arial"/>
              <a:cs typeface="Arial"/>
            </a:rPr>
            <a:t>ADA prohibits discrimination, affirms rights </a:t>
          </a:r>
        </a:p>
      </dgm:t>
    </dgm:pt>
    <dgm:pt modelId="{5B61C19B-E432-4153-AE17-57852186CC5B}" type="parTrans" cxnId="{591F4C23-9990-4282-A856-E998BFF1CD86}">
      <dgm:prSet/>
      <dgm:spPr/>
      <dgm:t>
        <a:bodyPr/>
        <a:lstStyle/>
        <a:p>
          <a:endParaRPr lang="en-US"/>
        </a:p>
      </dgm:t>
    </dgm:pt>
    <dgm:pt modelId="{28206921-7DCC-48D8-8DD1-5DD7DAA4CBE5}" type="sibTrans" cxnId="{591F4C23-9990-4282-A856-E998BFF1CD86}">
      <dgm:prSet/>
      <dgm:spPr/>
      <dgm:t>
        <a:bodyPr/>
        <a:lstStyle/>
        <a:p>
          <a:endParaRPr lang="en-US"/>
        </a:p>
      </dgm:t>
    </dgm:pt>
    <dgm:pt modelId="{382FAAAD-C77F-43F3-9774-7AAF19C79B83}">
      <dgm:prSet phldrT="[Text]" custT="1"/>
      <dgm:spPr/>
      <dgm:t>
        <a:bodyPr/>
        <a:lstStyle/>
        <a:p>
          <a:r>
            <a:rPr lang="en-US" sz="4000" dirty="0">
              <a:latin typeface="Arial"/>
              <a:cs typeface="Arial"/>
            </a:rPr>
            <a:t>Barriers to profession for OT practitioners with disabilities</a:t>
          </a:r>
        </a:p>
      </dgm:t>
    </dgm:pt>
    <dgm:pt modelId="{E2F0388C-5D6A-4E94-A6C5-7DBCD5A626B7}" type="parTrans" cxnId="{D4D0FCCE-84C5-489F-9CA6-7BD8871F5564}">
      <dgm:prSet/>
      <dgm:spPr/>
      <dgm:t>
        <a:bodyPr/>
        <a:lstStyle/>
        <a:p>
          <a:endParaRPr lang="en-US"/>
        </a:p>
      </dgm:t>
    </dgm:pt>
    <dgm:pt modelId="{478E77BC-6C1A-49F6-851F-ECBF7E0B05EC}" type="sibTrans" cxnId="{D4D0FCCE-84C5-489F-9CA6-7BD8871F5564}">
      <dgm:prSet/>
      <dgm:spPr/>
      <dgm:t>
        <a:bodyPr/>
        <a:lstStyle/>
        <a:p>
          <a:endParaRPr lang="en-US"/>
        </a:p>
      </dgm:t>
    </dgm:pt>
    <dgm:pt modelId="{CC1434E7-ECE0-4D24-86E3-FE081CCA0761}">
      <dgm:prSet phldrT="[Text]" custT="1"/>
      <dgm:spPr/>
      <dgm:t>
        <a:bodyPr/>
        <a:lstStyle/>
        <a:p>
          <a:r>
            <a:rPr lang="en-US" sz="4000" dirty="0">
              <a:latin typeface="Arial"/>
              <a:cs typeface="Arial"/>
            </a:rPr>
            <a:t>Attitudinal</a:t>
          </a:r>
        </a:p>
      </dgm:t>
    </dgm:pt>
    <dgm:pt modelId="{27CB8C30-968E-42E4-86E8-CF05921DC722}" type="parTrans" cxnId="{6ED826A1-DB70-4B3D-929A-10CA701597A7}">
      <dgm:prSet/>
      <dgm:spPr/>
      <dgm:t>
        <a:bodyPr/>
        <a:lstStyle/>
        <a:p>
          <a:endParaRPr lang="en-US"/>
        </a:p>
      </dgm:t>
    </dgm:pt>
    <dgm:pt modelId="{7276AE6F-9BDE-47CA-B3C4-890576B780C4}" type="sibTrans" cxnId="{6ED826A1-DB70-4B3D-929A-10CA701597A7}">
      <dgm:prSet/>
      <dgm:spPr/>
      <dgm:t>
        <a:bodyPr/>
        <a:lstStyle/>
        <a:p>
          <a:endParaRPr lang="en-US"/>
        </a:p>
      </dgm:t>
    </dgm:pt>
    <dgm:pt modelId="{F55AB284-861B-4DD1-A533-D016260F764A}">
      <dgm:prSet phldrT="[Text]" custT="1"/>
      <dgm:spPr/>
      <dgm:t>
        <a:bodyPr/>
        <a:lstStyle/>
        <a:p>
          <a:r>
            <a:rPr lang="en-US" sz="4000" dirty="0">
              <a:latin typeface="Arial"/>
              <a:cs typeface="Arial"/>
            </a:rPr>
            <a:t>Environmental</a:t>
          </a:r>
        </a:p>
      </dgm:t>
    </dgm:pt>
    <dgm:pt modelId="{FE0F6F52-FC66-462D-8E89-BE72476FEA2E}" type="parTrans" cxnId="{43BA90CE-D3D9-47FC-AE00-802CCF74EF5C}">
      <dgm:prSet/>
      <dgm:spPr/>
      <dgm:t>
        <a:bodyPr/>
        <a:lstStyle/>
        <a:p>
          <a:endParaRPr lang="en-US"/>
        </a:p>
      </dgm:t>
    </dgm:pt>
    <dgm:pt modelId="{A2372FBE-AAA8-4EE3-A1FE-47CBC8FC981B}" type="sibTrans" cxnId="{43BA90CE-D3D9-47FC-AE00-802CCF74EF5C}">
      <dgm:prSet/>
      <dgm:spPr/>
      <dgm:t>
        <a:bodyPr/>
        <a:lstStyle/>
        <a:p>
          <a:endParaRPr lang="en-US"/>
        </a:p>
      </dgm:t>
    </dgm:pt>
    <dgm:pt modelId="{04260089-8B40-4924-A9FF-8ADEAEF0EE3B}">
      <dgm:prSet phldrT="[Text]" custT="1"/>
      <dgm:spPr/>
      <dgm:t>
        <a:bodyPr/>
        <a:lstStyle/>
        <a:p>
          <a:r>
            <a:rPr lang="en-US" sz="4000" dirty="0">
              <a:latin typeface="Arial"/>
              <a:cs typeface="Arial"/>
            </a:rPr>
            <a:t>Organizational</a:t>
          </a:r>
        </a:p>
      </dgm:t>
    </dgm:pt>
    <dgm:pt modelId="{6B9E45EF-DA55-4920-981A-BD8440107829}" type="parTrans" cxnId="{95972625-1627-499F-B6E5-C72F6EBBD9BE}">
      <dgm:prSet/>
      <dgm:spPr/>
      <dgm:t>
        <a:bodyPr/>
        <a:lstStyle/>
        <a:p>
          <a:endParaRPr lang="en-US"/>
        </a:p>
      </dgm:t>
    </dgm:pt>
    <dgm:pt modelId="{7FA4677E-2A1A-4C98-97F4-D219175E3D79}" type="sibTrans" cxnId="{95972625-1627-499F-B6E5-C72F6EBBD9BE}">
      <dgm:prSet/>
      <dgm:spPr/>
      <dgm:t>
        <a:bodyPr/>
        <a:lstStyle/>
        <a:p>
          <a:endParaRPr lang="en-US"/>
        </a:p>
      </dgm:t>
    </dgm:pt>
    <dgm:pt modelId="{CBFF43D4-223E-4C14-8832-C8D0D08DDAC9}" type="pres">
      <dgm:prSet presAssocID="{0055361D-2096-4D33-B668-C5ED3E689602}" presName="linearFlow" presStyleCnt="0">
        <dgm:presLayoutVars>
          <dgm:resizeHandles val="exact"/>
        </dgm:presLayoutVars>
      </dgm:prSet>
      <dgm:spPr/>
    </dgm:pt>
    <dgm:pt modelId="{9AC84567-A083-47F8-A5E1-3D429DF511AA}" type="pres">
      <dgm:prSet presAssocID="{20BB7401-849C-41E5-B276-078185197E4A}" presName="node" presStyleLbl="node1" presStyleIdx="0" presStyleCnt="4" custScaleX="281482">
        <dgm:presLayoutVars>
          <dgm:bulletEnabled val="1"/>
        </dgm:presLayoutVars>
      </dgm:prSet>
      <dgm:spPr/>
      <dgm:t>
        <a:bodyPr/>
        <a:lstStyle/>
        <a:p>
          <a:endParaRPr lang="en-US"/>
        </a:p>
      </dgm:t>
    </dgm:pt>
    <dgm:pt modelId="{00196D87-DA78-416E-A385-B67D2720036F}" type="pres">
      <dgm:prSet presAssocID="{A489FF29-F4FA-406C-916B-1FC5203EF7A6}" presName="sibTrans" presStyleLbl="sibTrans2D1" presStyleIdx="0" presStyleCnt="3"/>
      <dgm:spPr/>
      <dgm:t>
        <a:bodyPr/>
        <a:lstStyle/>
        <a:p>
          <a:endParaRPr lang="en-US"/>
        </a:p>
      </dgm:t>
    </dgm:pt>
    <dgm:pt modelId="{48BED20F-4A67-4B42-8618-8454007A002E}" type="pres">
      <dgm:prSet presAssocID="{A489FF29-F4FA-406C-916B-1FC5203EF7A6}" presName="connectorText" presStyleLbl="sibTrans2D1" presStyleIdx="0" presStyleCnt="3"/>
      <dgm:spPr/>
      <dgm:t>
        <a:bodyPr/>
        <a:lstStyle/>
        <a:p>
          <a:endParaRPr lang="en-US"/>
        </a:p>
      </dgm:t>
    </dgm:pt>
    <dgm:pt modelId="{D985792E-158F-4214-8B8E-D4D6969FBE83}" type="pres">
      <dgm:prSet presAssocID="{35DF71F8-7D2B-4297-BE8E-BC9411A83696}" presName="node" presStyleLbl="node1" presStyleIdx="1" presStyleCnt="4" custScaleX="281482">
        <dgm:presLayoutVars>
          <dgm:bulletEnabled val="1"/>
        </dgm:presLayoutVars>
      </dgm:prSet>
      <dgm:spPr/>
      <dgm:t>
        <a:bodyPr/>
        <a:lstStyle/>
        <a:p>
          <a:endParaRPr lang="en-US"/>
        </a:p>
      </dgm:t>
    </dgm:pt>
    <dgm:pt modelId="{B42F3E98-9D96-4A3F-91EB-27D812AAE219}" type="pres">
      <dgm:prSet presAssocID="{8C2ED806-AC64-49F9-B98D-A6B4E1D50B93}" presName="sibTrans" presStyleLbl="sibTrans2D1" presStyleIdx="1" presStyleCnt="3"/>
      <dgm:spPr/>
      <dgm:t>
        <a:bodyPr/>
        <a:lstStyle/>
        <a:p>
          <a:endParaRPr lang="en-US"/>
        </a:p>
      </dgm:t>
    </dgm:pt>
    <dgm:pt modelId="{1733EA80-9F46-408F-AE7E-C1E8E73344DA}" type="pres">
      <dgm:prSet presAssocID="{8C2ED806-AC64-49F9-B98D-A6B4E1D50B93}" presName="connectorText" presStyleLbl="sibTrans2D1" presStyleIdx="1" presStyleCnt="3"/>
      <dgm:spPr/>
      <dgm:t>
        <a:bodyPr/>
        <a:lstStyle/>
        <a:p>
          <a:endParaRPr lang="en-US"/>
        </a:p>
      </dgm:t>
    </dgm:pt>
    <dgm:pt modelId="{F665F212-B2B5-4B96-9CF5-5532027D72C1}" type="pres">
      <dgm:prSet presAssocID="{1991A23C-DE6F-4A86-9EFF-6D27430644CE}" presName="node" presStyleLbl="node1" presStyleIdx="2" presStyleCnt="4" custScaleX="280063" custScaleY="95679">
        <dgm:presLayoutVars>
          <dgm:bulletEnabled val="1"/>
        </dgm:presLayoutVars>
      </dgm:prSet>
      <dgm:spPr/>
      <dgm:t>
        <a:bodyPr/>
        <a:lstStyle/>
        <a:p>
          <a:endParaRPr lang="en-US"/>
        </a:p>
      </dgm:t>
    </dgm:pt>
    <dgm:pt modelId="{5B72E51C-6EB3-4128-9FE2-A99FDD1F03CD}" type="pres">
      <dgm:prSet presAssocID="{28206921-7DCC-48D8-8DD1-5DD7DAA4CBE5}" presName="sibTrans" presStyleLbl="sibTrans2D1" presStyleIdx="2" presStyleCnt="3"/>
      <dgm:spPr/>
      <dgm:t>
        <a:bodyPr/>
        <a:lstStyle/>
        <a:p>
          <a:endParaRPr lang="en-US"/>
        </a:p>
      </dgm:t>
    </dgm:pt>
    <dgm:pt modelId="{77905735-97CB-46D6-9274-9F03031CF70D}" type="pres">
      <dgm:prSet presAssocID="{28206921-7DCC-48D8-8DD1-5DD7DAA4CBE5}" presName="connectorText" presStyleLbl="sibTrans2D1" presStyleIdx="2" presStyleCnt="3"/>
      <dgm:spPr/>
      <dgm:t>
        <a:bodyPr/>
        <a:lstStyle/>
        <a:p>
          <a:endParaRPr lang="en-US"/>
        </a:p>
      </dgm:t>
    </dgm:pt>
    <dgm:pt modelId="{8ADD3BB2-D274-4DAD-A557-5A97996E6A9A}" type="pres">
      <dgm:prSet presAssocID="{382FAAAD-C77F-43F3-9774-7AAF19C79B83}" presName="node" presStyleLbl="node1" presStyleIdx="3" presStyleCnt="4" custScaleX="280063" custScaleY="164103">
        <dgm:presLayoutVars>
          <dgm:bulletEnabled val="1"/>
        </dgm:presLayoutVars>
      </dgm:prSet>
      <dgm:spPr/>
      <dgm:t>
        <a:bodyPr/>
        <a:lstStyle/>
        <a:p>
          <a:endParaRPr lang="en-US"/>
        </a:p>
      </dgm:t>
    </dgm:pt>
  </dgm:ptLst>
  <dgm:cxnLst>
    <dgm:cxn modelId="{08058869-0679-4DDD-BCB6-0B06A8C9BB5F}" type="presOf" srcId="{35DF71F8-7D2B-4297-BE8E-BC9411A83696}" destId="{D985792E-158F-4214-8B8E-D4D6969FBE83}" srcOrd="0" destOrd="0" presId="urn:microsoft.com/office/officeart/2005/8/layout/process2"/>
    <dgm:cxn modelId="{E60EE48B-D926-4AC4-8D80-442AE47BAB5F}" type="presOf" srcId="{8C2ED806-AC64-49F9-B98D-A6B4E1D50B93}" destId="{1733EA80-9F46-408F-AE7E-C1E8E73344DA}" srcOrd="1" destOrd="0" presId="urn:microsoft.com/office/officeart/2005/8/layout/process2"/>
    <dgm:cxn modelId="{A47DEE06-FC3E-42D2-951E-7A2C8BBBC0AE}" type="presOf" srcId="{382FAAAD-C77F-43F3-9774-7AAF19C79B83}" destId="{8ADD3BB2-D274-4DAD-A557-5A97996E6A9A}" srcOrd="0" destOrd="0" presId="urn:microsoft.com/office/officeart/2005/8/layout/process2"/>
    <dgm:cxn modelId="{2736F273-5431-4C9B-B3DA-D833C9890F9D}" type="presOf" srcId="{8C2ED806-AC64-49F9-B98D-A6B4E1D50B93}" destId="{B42F3E98-9D96-4A3F-91EB-27D812AAE219}" srcOrd="0" destOrd="0" presId="urn:microsoft.com/office/officeart/2005/8/layout/process2"/>
    <dgm:cxn modelId="{E69C85F4-3D21-4646-AA30-D702FEBB1646}" type="presOf" srcId="{20BB7401-849C-41E5-B276-078185197E4A}" destId="{9AC84567-A083-47F8-A5E1-3D429DF511AA}" srcOrd="0" destOrd="0" presId="urn:microsoft.com/office/officeart/2005/8/layout/process2"/>
    <dgm:cxn modelId="{CBB88834-E299-4B5F-845E-0497B02E3677}" type="presOf" srcId="{1991A23C-DE6F-4A86-9EFF-6D27430644CE}" destId="{F665F212-B2B5-4B96-9CF5-5532027D72C1}" srcOrd="0" destOrd="0" presId="urn:microsoft.com/office/officeart/2005/8/layout/process2"/>
    <dgm:cxn modelId="{F16C9B0E-8A63-4E98-B573-9D41065989F5}" type="presOf" srcId="{A489FF29-F4FA-406C-916B-1FC5203EF7A6}" destId="{48BED20F-4A67-4B42-8618-8454007A002E}" srcOrd="1" destOrd="0" presId="urn:microsoft.com/office/officeart/2005/8/layout/process2"/>
    <dgm:cxn modelId="{B63A08B4-462A-4D8D-A6C1-6B0A85893FB5}" type="presOf" srcId="{F55AB284-861B-4DD1-A533-D016260F764A}" destId="{8ADD3BB2-D274-4DAD-A557-5A97996E6A9A}" srcOrd="0" destOrd="2" presId="urn:microsoft.com/office/officeart/2005/8/layout/process2"/>
    <dgm:cxn modelId="{BAE703F3-9BD7-42E0-B247-620ACDB8747A}" type="presOf" srcId="{04260089-8B40-4924-A9FF-8ADEAEF0EE3B}" destId="{8ADD3BB2-D274-4DAD-A557-5A97996E6A9A}" srcOrd="0" destOrd="3" presId="urn:microsoft.com/office/officeart/2005/8/layout/process2"/>
    <dgm:cxn modelId="{95972625-1627-499F-B6E5-C72F6EBBD9BE}" srcId="{382FAAAD-C77F-43F3-9774-7AAF19C79B83}" destId="{04260089-8B40-4924-A9FF-8ADEAEF0EE3B}" srcOrd="2" destOrd="0" parTransId="{6B9E45EF-DA55-4920-981A-BD8440107829}" sibTransId="{7FA4677E-2A1A-4C98-97F4-D219175E3D79}"/>
    <dgm:cxn modelId="{6ED826A1-DB70-4B3D-929A-10CA701597A7}" srcId="{382FAAAD-C77F-43F3-9774-7AAF19C79B83}" destId="{CC1434E7-ECE0-4D24-86E3-FE081CCA0761}" srcOrd="0" destOrd="0" parTransId="{27CB8C30-968E-42E4-86E8-CF05921DC722}" sibTransId="{7276AE6F-9BDE-47CA-B3C4-890576B780C4}"/>
    <dgm:cxn modelId="{C17A40B2-CE61-4226-BACB-6F2A78C53902}" type="presOf" srcId="{0055361D-2096-4D33-B668-C5ED3E689602}" destId="{CBFF43D4-223E-4C14-8832-C8D0D08DDAC9}" srcOrd="0" destOrd="0" presId="urn:microsoft.com/office/officeart/2005/8/layout/process2"/>
    <dgm:cxn modelId="{591F4C23-9990-4282-A856-E998BFF1CD86}" srcId="{0055361D-2096-4D33-B668-C5ED3E689602}" destId="{1991A23C-DE6F-4A86-9EFF-6D27430644CE}" srcOrd="2" destOrd="0" parTransId="{5B61C19B-E432-4153-AE17-57852186CC5B}" sibTransId="{28206921-7DCC-48D8-8DD1-5DD7DAA4CBE5}"/>
    <dgm:cxn modelId="{F5791CE2-7095-4E35-8745-8F2224C50176}" type="presOf" srcId="{A489FF29-F4FA-406C-916B-1FC5203EF7A6}" destId="{00196D87-DA78-416E-A385-B67D2720036F}" srcOrd="0" destOrd="0" presId="urn:microsoft.com/office/officeart/2005/8/layout/process2"/>
    <dgm:cxn modelId="{D4CA1CF0-B63C-47E5-BC96-4991A9DD37D9}" type="presOf" srcId="{CC1434E7-ECE0-4D24-86E3-FE081CCA0761}" destId="{8ADD3BB2-D274-4DAD-A557-5A97996E6A9A}" srcOrd="0" destOrd="1" presId="urn:microsoft.com/office/officeart/2005/8/layout/process2"/>
    <dgm:cxn modelId="{FFE0B3EF-76B0-44E6-A288-C883B5786399}" type="presOf" srcId="{28206921-7DCC-48D8-8DD1-5DD7DAA4CBE5}" destId="{5B72E51C-6EB3-4128-9FE2-A99FDD1F03CD}" srcOrd="0" destOrd="0" presId="urn:microsoft.com/office/officeart/2005/8/layout/process2"/>
    <dgm:cxn modelId="{1A5DC860-5802-4E5B-AC61-CF722BC9A474}" type="presOf" srcId="{28206921-7DCC-48D8-8DD1-5DD7DAA4CBE5}" destId="{77905735-97CB-46D6-9274-9F03031CF70D}" srcOrd="1" destOrd="0" presId="urn:microsoft.com/office/officeart/2005/8/layout/process2"/>
    <dgm:cxn modelId="{0CDA485B-E591-4E43-B629-EA28088FBCAF}" srcId="{0055361D-2096-4D33-B668-C5ED3E689602}" destId="{35DF71F8-7D2B-4297-BE8E-BC9411A83696}" srcOrd="1" destOrd="0" parTransId="{3C2A8D35-F4AD-4AF9-9F73-6F14159C3D0E}" sibTransId="{8C2ED806-AC64-49F9-B98D-A6B4E1D50B93}"/>
    <dgm:cxn modelId="{62CEB109-1342-483F-BEEE-7EF77575AC3D}" srcId="{0055361D-2096-4D33-B668-C5ED3E689602}" destId="{20BB7401-849C-41E5-B276-078185197E4A}" srcOrd="0" destOrd="0" parTransId="{E31037E7-4110-4B4A-BFDA-D2532ABF5624}" sibTransId="{A489FF29-F4FA-406C-916B-1FC5203EF7A6}"/>
    <dgm:cxn modelId="{43BA90CE-D3D9-47FC-AE00-802CCF74EF5C}" srcId="{382FAAAD-C77F-43F3-9774-7AAF19C79B83}" destId="{F55AB284-861B-4DD1-A533-D016260F764A}" srcOrd="1" destOrd="0" parTransId="{FE0F6F52-FC66-462D-8E89-BE72476FEA2E}" sibTransId="{A2372FBE-AAA8-4EE3-A1FE-47CBC8FC981B}"/>
    <dgm:cxn modelId="{D4D0FCCE-84C5-489F-9CA6-7BD8871F5564}" srcId="{0055361D-2096-4D33-B668-C5ED3E689602}" destId="{382FAAAD-C77F-43F3-9774-7AAF19C79B83}" srcOrd="3" destOrd="0" parTransId="{E2F0388C-5D6A-4E94-A6C5-7DBCD5A626B7}" sibTransId="{478E77BC-6C1A-49F6-851F-ECBF7E0B05EC}"/>
    <dgm:cxn modelId="{BEEF3052-4C9C-4F80-928E-8A999F77D8C4}" type="presParOf" srcId="{CBFF43D4-223E-4C14-8832-C8D0D08DDAC9}" destId="{9AC84567-A083-47F8-A5E1-3D429DF511AA}" srcOrd="0" destOrd="0" presId="urn:microsoft.com/office/officeart/2005/8/layout/process2"/>
    <dgm:cxn modelId="{A2F9E082-C542-419F-8C7C-23FBEBAB391E}" type="presParOf" srcId="{CBFF43D4-223E-4C14-8832-C8D0D08DDAC9}" destId="{00196D87-DA78-416E-A385-B67D2720036F}" srcOrd="1" destOrd="0" presId="urn:microsoft.com/office/officeart/2005/8/layout/process2"/>
    <dgm:cxn modelId="{8A049511-ABA2-44DB-8ED5-8BAFA17AE5E2}" type="presParOf" srcId="{00196D87-DA78-416E-A385-B67D2720036F}" destId="{48BED20F-4A67-4B42-8618-8454007A002E}" srcOrd="0" destOrd="0" presId="urn:microsoft.com/office/officeart/2005/8/layout/process2"/>
    <dgm:cxn modelId="{4FE08819-FD72-4753-9D29-60B8C3F484A6}" type="presParOf" srcId="{CBFF43D4-223E-4C14-8832-C8D0D08DDAC9}" destId="{D985792E-158F-4214-8B8E-D4D6969FBE83}" srcOrd="2" destOrd="0" presId="urn:microsoft.com/office/officeart/2005/8/layout/process2"/>
    <dgm:cxn modelId="{32B43CBE-3662-4E80-B757-370D40D8100B}" type="presParOf" srcId="{CBFF43D4-223E-4C14-8832-C8D0D08DDAC9}" destId="{B42F3E98-9D96-4A3F-91EB-27D812AAE219}" srcOrd="3" destOrd="0" presId="urn:microsoft.com/office/officeart/2005/8/layout/process2"/>
    <dgm:cxn modelId="{12069033-0428-48D8-AF98-3BF0A199786F}" type="presParOf" srcId="{B42F3E98-9D96-4A3F-91EB-27D812AAE219}" destId="{1733EA80-9F46-408F-AE7E-C1E8E73344DA}" srcOrd="0" destOrd="0" presId="urn:microsoft.com/office/officeart/2005/8/layout/process2"/>
    <dgm:cxn modelId="{327965D6-6136-48D9-9073-CD1E0B464DF9}" type="presParOf" srcId="{CBFF43D4-223E-4C14-8832-C8D0D08DDAC9}" destId="{F665F212-B2B5-4B96-9CF5-5532027D72C1}" srcOrd="4" destOrd="0" presId="urn:microsoft.com/office/officeart/2005/8/layout/process2"/>
    <dgm:cxn modelId="{71852019-A1AC-49A5-8563-C890D2FCCDD7}" type="presParOf" srcId="{CBFF43D4-223E-4C14-8832-C8D0D08DDAC9}" destId="{5B72E51C-6EB3-4128-9FE2-A99FDD1F03CD}" srcOrd="5" destOrd="0" presId="urn:microsoft.com/office/officeart/2005/8/layout/process2"/>
    <dgm:cxn modelId="{5E51F9F5-C546-4D24-B06D-63994813FF00}" type="presParOf" srcId="{5B72E51C-6EB3-4128-9FE2-A99FDD1F03CD}" destId="{77905735-97CB-46D6-9274-9F03031CF70D}" srcOrd="0" destOrd="0" presId="urn:microsoft.com/office/officeart/2005/8/layout/process2"/>
    <dgm:cxn modelId="{3C21983B-AF2B-4695-860C-8457CE002E6D}" type="presParOf" srcId="{CBFF43D4-223E-4C14-8832-C8D0D08DDAC9}" destId="{8ADD3BB2-D274-4DAD-A557-5A97996E6A9A}" srcOrd="6" destOrd="0" presId="urn:microsoft.com/office/officeart/2005/8/layout/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923E8E-D36A-4ADE-9340-D028EA837F82}" type="doc">
      <dgm:prSet loTypeId="urn:microsoft.com/office/officeart/2005/8/layout/venn3" loCatId="relationship" qsTypeId="urn:microsoft.com/office/officeart/2005/8/quickstyle/simple1" qsCatId="simple" csTypeId="urn:microsoft.com/office/officeart/2005/8/colors/accent6_2" csCatId="accent6" phldr="1"/>
      <dgm:spPr/>
      <dgm:t>
        <a:bodyPr/>
        <a:lstStyle/>
        <a:p>
          <a:endParaRPr lang="en-US"/>
        </a:p>
      </dgm:t>
    </dgm:pt>
    <dgm:pt modelId="{7B77AB9D-324B-4B84-A134-CD649FC08D16}">
      <dgm:prSet phldrT="[Text]"/>
      <dgm:spPr>
        <a:solidFill>
          <a:srgbClr val="000000">
            <a:alpha val="50000"/>
          </a:srgbClr>
        </a:solidFill>
      </dgm:spPr>
      <dgm:t>
        <a:bodyPr/>
        <a:lstStyle/>
        <a:p>
          <a:r>
            <a:rPr lang="en-US" sz="6600" b="1" dirty="0">
              <a:solidFill>
                <a:srgbClr val="FFFFFF"/>
              </a:solidFill>
              <a:latin typeface="Arial"/>
              <a:cs typeface="Arial"/>
            </a:rPr>
            <a:t>OT practitioners</a:t>
          </a:r>
          <a:endParaRPr lang="en-US" sz="3000" b="1" dirty="0">
            <a:solidFill>
              <a:srgbClr val="FFFFFF"/>
            </a:solidFill>
            <a:latin typeface="Arial"/>
            <a:cs typeface="Arial"/>
          </a:endParaRPr>
        </a:p>
      </dgm:t>
    </dgm:pt>
    <dgm:pt modelId="{0E9C67E1-B995-40EE-A163-7A824630337F}" type="parTrans" cxnId="{D604296E-D2F0-4247-AA7C-D55260DD91AA}">
      <dgm:prSet/>
      <dgm:spPr/>
      <dgm:t>
        <a:bodyPr/>
        <a:lstStyle/>
        <a:p>
          <a:endParaRPr lang="en-US"/>
        </a:p>
      </dgm:t>
    </dgm:pt>
    <dgm:pt modelId="{6B693A22-4702-4066-AABA-1F7DB88E3997}" type="sibTrans" cxnId="{D604296E-D2F0-4247-AA7C-D55260DD91AA}">
      <dgm:prSet/>
      <dgm:spPr/>
      <dgm:t>
        <a:bodyPr/>
        <a:lstStyle/>
        <a:p>
          <a:endParaRPr lang="en-US"/>
        </a:p>
      </dgm:t>
    </dgm:pt>
    <dgm:pt modelId="{9EBFC637-7B82-462A-8B34-4F1BE78CC300}">
      <dgm:prSet phldrT="[Text]"/>
      <dgm:spPr>
        <a:solidFill>
          <a:srgbClr val="000000">
            <a:alpha val="50000"/>
          </a:srgbClr>
        </a:solidFill>
        <a:ln>
          <a:solidFill>
            <a:srgbClr val="FFFFFF"/>
          </a:solidFill>
        </a:ln>
      </dgm:spPr>
      <dgm:t>
        <a:bodyPr/>
        <a:lstStyle/>
        <a:p>
          <a:r>
            <a:rPr lang="en-US" sz="6600" b="1" dirty="0">
              <a:solidFill>
                <a:schemeClr val="bg1"/>
              </a:solidFill>
              <a:latin typeface="Arial"/>
              <a:cs typeface="Arial"/>
            </a:rPr>
            <a:t>Persons with disabilities</a:t>
          </a:r>
        </a:p>
      </dgm:t>
    </dgm:pt>
    <dgm:pt modelId="{1D7D39CB-3B7D-4E41-A515-97BAB16F4756}" type="parTrans" cxnId="{3599A937-C590-447E-BCD8-17F2787F2600}">
      <dgm:prSet/>
      <dgm:spPr/>
      <dgm:t>
        <a:bodyPr/>
        <a:lstStyle/>
        <a:p>
          <a:endParaRPr lang="en-US"/>
        </a:p>
      </dgm:t>
    </dgm:pt>
    <dgm:pt modelId="{36AFB1FA-A6CC-452B-82AE-3BDFFE86E6EC}" type="sibTrans" cxnId="{3599A937-C590-447E-BCD8-17F2787F2600}">
      <dgm:prSet/>
      <dgm:spPr/>
      <dgm:t>
        <a:bodyPr/>
        <a:lstStyle/>
        <a:p>
          <a:endParaRPr lang="en-US"/>
        </a:p>
      </dgm:t>
    </dgm:pt>
    <dgm:pt modelId="{306EE70D-FF89-4139-9665-6EC1CF909E69}" type="pres">
      <dgm:prSet presAssocID="{52923E8E-D36A-4ADE-9340-D028EA837F82}" presName="Name0" presStyleCnt="0">
        <dgm:presLayoutVars>
          <dgm:dir/>
          <dgm:resizeHandles val="exact"/>
        </dgm:presLayoutVars>
      </dgm:prSet>
      <dgm:spPr/>
      <dgm:t>
        <a:bodyPr/>
        <a:lstStyle/>
        <a:p>
          <a:endParaRPr lang="en-US"/>
        </a:p>
      </dgm:t>
    </dgm:pt>
    <dgm:pt modelId="{E570C396-CD22-4606-A834-94162B9D113D}" type="pres">
      <dgm:prSet presAssocID="{7B77AB9D-324B-4B84-A134-CD649FC08D16}" presName="Name5" presStyleLbl="vennNode1" presStyleIdx="0" presStyleCnt="2">
        <dgm:presLayoutVars>
          <dgm:bulletEnabled val="1"/>
        </dgm:presLayoutVars>
      </dgm:prSet>
      <dgm:spPr/>
      <dgm:t>
        <a:bodyPr/>
        <a:lstStyle/>
        <a:p>
          <a:endParaRPr lang="en-US"/>
        </a:p>
      </dgm:t>
    </dgm:pt>
    <dgm:pt modelId="{B0121708-F945-4C61-9676-F31172E70E2E}" type="pres">
      <dgm:prSet presAssocID="{6B693A22-4702-4066-AABA-1F7DB88E3997}" presName="space" presStyleCnt="0"/>
      <dgm:spPr/>
    </dgm:pt>
    <dgm:pt modelId="{0B73ED5D-70AD-466F-924C-7A405935EECB}" type="pres">
      <dgm:prSet presAssocID="{9EBFC637-7B82-462A-8B34-4F1BE78CC300}" presName="Name5" presStyleLbl="vennNode1" presStyleIdx="1" presStyleCnt="2">
        <dgm:presLayoutVars>
          <dgm:bulletEnabled val="1"/>
        </dgm:presLayoutVars>
      </dgm:prSet>
      <dgm:spPr/>
      <dgm:t>
        <a:bodyPr/>
        <a:lstStyle/>
        <a:p>
          <a:endParaRPr lang="en-US"/>
        </a:p>
      </dgm:t>
    </dgm:pt>
  </dgm:ptLst>
  <dgm:cxnLst>
    <dgm:cxn modelId="{06DB530A-8408-42DF-8094-49653484610D}" type="presOf" srcId="{9EBFC637-7B82-462A-8B34-4F1BE78CC300}" destId="{0B73ED5D-70AD-466F-924C-7A405935EECB}" srcOrd="0" destOrd="0" presId="urn:microsoft.com/office/officeart/2005/8/layout/venn3"/>
    <dgm:cxn modelId="{36717D39-2B40-47DF-AD7F-7511A70A9634}" type="presOf" srcId="{52923E8E-D36A-4ADE-9340-D028EA837F82}" destId="{306EE70D-FF89-4139-9665-6EC1CF909E69}" srcOrd="0" destOrd="0" presId="urn:microsoft.com/office/officeart/2005/8/layout/venn3"/>
    <dgm:cxn modelId="{8A331270-3DC2-481D-BACB-A94B843F91AC}" type="presOf" srcId="{7B77AB9D-324B-4B84-A134-CD649FC08D16}" destId="{E570C396-CD22-4606-A834-94162B9D113D}" srcOrd="0" destOrd="0" presId="urn:microsoft.com/office/officeart/2005/8/layout/venn3"/>
    <dgm:cxn modelId="{3599A937-C590-447E-BCD8-17F2787F2600}" srcId="{52923E8E-D36A-4ADE-9340-D028EA837F82}" destId="{9EBFC637-7B82-462A-8B34-4F1BE78CC300}" srcOrd="1" destOrd="0" parTransId="{1D7D39CB-3B7D-4E41-A515-97BAB16F4756}" sibTransId="{36AFB1FA-A6CC-452B-82AE-3BDFFE86E6EC}"/>
    <dgm:cxn modelId="{D604296E-D2F0-4247-AA7C-D55260DD91AA}" srcId="{52923E8E-D36A-4ADE-9340-D028EA837F82}" destId="{7B77AB9D-324B-4B84-A134-CD649FC08D16}" srcOrd="0" destOrd="0" parTransId="{0E9C67E1-B995-40EE-A163-7A824630337F}" sibTransId="{6B693A22-4702-4066-AABA-1F7DB88E3997}"/>
    <dgm:cxn modelId="{AA94D38F-FAD3-41B6-B257-DDC62939EF92}" type="presParOf" srcId="{306EE70D-FF89-4139-9665-6EC1CF909E69}" destId="{E570C396-CD22-4606-A834-94162B9D113D}" srcOrd="0" destOrd="0" presId="urn:microsoft.com/office/officeart/2005/8/layout/venn3"/>
    <dgm:cxn modelId="{AB91CAD4-7604-4419-9E5A-5BC28C025478}" type="presParOf" srcId="{306EE70D-FF89-4139-9665-6EC1CF909E69}" destId="{B0121708-F945-4C61-9676-F31172E70E2E}" srcOrd="1" destOrd="0" presId="urn:microsoft.com/office/officeart/2005/8/layout/venn3"/>
    <dgm:cxn modelId="{CCD42A6D-6C69-40BA-A345-DD1C51C87FA5}" type="presParOf" srcId="{306EE70D-FF89-4139-9665-6EC1CF909E69}" destId="{0B73ED5D-70AD-466F-924C-7A405935EECB}" srcOrd="2" destOrd="0" presId="urn:microsoft.com/office/officeart/2005/8/layout/ven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00F4EE-0E24-4F07-9888-4F179B74CFD9}"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DCCD9B62-7D80-4A54-AD54-88E552A4C419}">
      <dgm:prSet phldrT="[Text]"/>
      <dgm:spPr>
        <a:solidFill>
          <a:srgbClr val="000000"/>
        </a:solidFill>
      </dgm:spPr>
      <dgm:t>
        <a:bodyPr/>
        <a:lstStyle/>
        <a:p>
          <a:r>
            <a:rPr lang="en-US" sz="4000" b="1" dirty="0">
              <a:latin typeface="Arial"/>
              <a:cs typeface="Arial"/>
            </a:rPr>
            <a:t>Assets</a:t>
          </a:r>
          <a:endParaRPr lang="en-US" sz="3000" b="1" dirty="0">
            <a:latin typeface="Arial"/>
            <a:cs typeface="Arial"/>
          </a:endParaRPr>
        </a:p>
      </dgm:t>
    </dgm:pt>
    <dgm:pt modelId="{1F2B8730-BAF5-4829-BAF4-621E312FEB9A}" type="parTrans" cxnId="{49B551A5-5A0E-4B12-802E-1CD2B2C2A076}">
      <dgm:prSet/>
      <dgm:spPr/>
      <dgm:t>
        <a:bodyPr/>
        <a:lstStyle/>
        <a:p>
          <a:endParaRPr lang="en-US"/>
        </a:p>
      </dgm:t>
    </dgm:pt>
    <dgm:pt modelId="{CC9921B5-BF78-4C35-8EB8-AD31BC00442A}" type="sibTrans" cxnId="{49B551A5-5A0E-4B12-802E-1CD2B2C2A076}">
      <dgm:prSet/>
      <dgm:spPr/>
      <dgm:t>
        <a:bodyPr/>
        <a:lstStyle/>
        <a:p>
          <a:endParaRPr lang="en-US"/>
        </a:p>
      </dgm:t>
    </dgm:pt>
    <dgm:pt modelId="{837F7B2E-B678-41AF-B71E-88E02B4A9032}">
      <dgm:prSet phldrT="[Text]"/>
      <dgm:spPr>
        <a:solidFill>
          <a:srgbClr val="000000"/>
        </a:solidFill>
      </dgm:spPr>
      <dgm:t>
        <a:bodyPr/>
        <a:lstStyle/>
        <a:p>
          <a:r>
            <a:rPr lang="en-US" sz="4000" b="1" dirty="0">
              <a:latin typeface="Arial"/>
              <a:cs typeface="Arial"/>
            </a:rPr>
            <a:t>Recommendations</a:t>
          </a:r>
        </a:p>
      </dgm:t>
    </dgm:pt>
    <dgm:pt modelId="{F3210570-5EA3-416C-88FC-734CDE89502B}" type="parTrans" cxnId="{41128E6B-1880-4519-8485-79CD06AC4B23}">
      <dgm:prSet/>
      <dgm:spPr/>
      <dgm:t>
        <a:bodyPr/>
        <a:lstStyle/>
        <a:p>
          <a:endParaRPr lang="en-US"/>
        </a:p>
      </dgm:t>
    </dgm:pt>
    <dgm:pt modelId="{92C14236-AAB7-40AA-AF46-0679C213BBE8}" type="sibTrans" cxnId="{41128E6B-1880-4519-8485-79CD06AC4B23}">
      <dgm:prSet/>
      <dgm:spPr/>
      <dgm:t>
        <a:bodyPr/>
        <a:lstStyle/>
        <a:p>
          <a:endParaRPr lang="en-US"/>
        </a:p>
      </dgm:t>
    </dgm:pt>
    <dgm:pt modelId="{E92C95CF-58A0-4882-84A2-AC005CA40E9B}">
      <dgm:prSet phldrT="[Text]"/>
      <dgm:spPr>
        <a:solidFill>
          <a:srgbClr val="000000"/>
        </a:solidFill>
      </dgm:spPr>
      <dgm:t>
        <a:bodyPr/>
        <a:lstStyle/>
        <a:p>
          <a:r>
            <a:rPr lang="en-US" sz="4000" b="1" dirty="0">
              <a:latin typeface="Arial"/>
              <a:cs typeface="Arial"/>
            </a:rPr>
            <a:t>Coping</a:t>
          </a:r>
        </a:p>
      </dgm:t>
    </dgm:pt>
    <dgm:pt modelId="{4F12C2DB-613E-43DB-8E96-F1BA602C6E03}" type="parTrans" cxnId="{358EA6CD-2B8E-4254-867E-D34B54A4527E}">
      <dgm:prSet/>
      <dgm:spPr/>
      <dgm:t>
        <a:bodyPr/>
        <a:lstStyle/>
        <a:p>
          <a:endParaRPr lang="en-US"/>
        </a:p>
      </dgm:t>
    </dgm:pt>
    <dgm:pt modelId="{D0A47A1A-7F4C-411C-A010-7E88A42737EE}" type="sibTrans" cxnId="{358EA6CD-2B8E-4254-867E-D34B54A4527E}">
      <dgm:prSet/>
      <dgm:spPr/>
      <dgm:t>
        <a:bodyPr/>
        <a:lstStyle/>
        <a:p>
          <a:endParaRPr lang="en-US"/>
        </a:p>
      </dgm:t>
    </dgm:pt>
    <dgm:pt modelId="{F39C70C8-7393-4869-AC55-00AD4D9C16D4}">
      <dgm:prSet phldrT="[Text]"/>
      <dgm:spPr>
        <a:solidFill>
          <a:srgbClr val="000000"/>
        </a:solidFill>
      </dgm:spPr>
      <dgm:t>
        <a:bodyPr/>
        <a:lstStyle/>
        <a:p>
          <a:r>
            <a:rPr lang="en-US" sz="4000" b="1" dirty="0">
              <a:latin typeface="Arial"/>
              <a:cs typeface="Arial"/>
            </a:rPr>
            <a:t>Ableism</a:t>
          </a:r>
        </a:p>
      </dgm:t>
    </dgm:pt>
    <dgm:pt modelId="{C46A5E45-1996-45F8-85B3-0E8E271C2154}" type="parTrans" cxnId="{E7971933-7A3E-4ADB-B837-A629AB6091D9}">
      <dgm:prSet/>
      <dgm:spPr/>
      <dgm:t>
        <a:bodyPr/>
        <a:lstStyle/>
        <a:p>
          <a:endParaRPr lang="en-US"/>
        </a:p>
      </dgm:t>
    </dgm:pt>
    <dgm:pt modelId="{67B597DD-566D-4A27-90D2-87EE1EE40977}" type="sibTrans" cxnId="{E7971933-7A3E-4ADB-B837-A629AB6091D9}">
      <dgm:prSet/>
      <dgm:spPr/>
      <dgm:t>
        <a:bodyPr/>
        <a:lstStyle/>
        <a:p>
          <a:endParaRPr lang="en-US"/>
        </a:p>
      </dgm:t>
    </dgm:pt>
    <dgm:pt modelId="{FA942D07-5E0F-464F-AC64-4671EDD369FE}">
      <dgm:prSet phldrT="[Text]"/>
      <dgm:spPr>
        <a:solidFill>
          <a:srgbClr val="000000"/>
        </a:solidFill>
      </dgm:spPr>
      <dgm:t>
        <a:bodyPr/>
        <a:lstStyle/>
        <a:p>
          <a:r>
            <a:rPr lang="en-US" sz="4000" b="1" dirty="0">
              <a:latin typeface="Arial"/>
              <a:cs typeface="Arial"/>
            </a:rPr>
            <a:t>Disclosure</a:t>
          </a:r>
        </a:p>
      </dgm:t>
    </dgm:pt>
    <dgm:pt modelId="{6F9FC31F-5085-4ACD-86A5-CDD8A78753FE}" type="parTrans" cxnId="{EBAB69FF-0631-46CC-9419-59F5F18343BC}">
      <dgm:prSet/>
      <dgm:spPr/>
      <dgm:t>
        <a:bodyPr/>
        <a:lstStyle/>
        <a:p>
          <a:endParaRPr lang="en-US"/>
        </a:p>
      </dgm:t>
    </dgm:pt>
    <dgm:pt modelId="{FCE22DB1-227B-4610-92E2-4805ACC3346A}" type="sibTrans" cxnId="{EBAB69FF-0631-46CC-9419-59F5F18343BC}">
      <dgm:prSet/>
      <dgm:spPr/>
      <dgm:t>
        <a:bodyPr/>
        <a:lstStyle/>
        <a:p>
          <a:endParaRPr lang="en-US"/>
        </a:p>
      </dgm:t>
    </dgm:pt>
    <dgm:pt modelId="{0A0DD8F7-AC20-4BE4-A345-D0F8755F92B7}">
      <dgm:prSet phldrT="[Text]"/>
      <dgm:spPr>
        <a:solidFill>
          <a:srgbClr val="000000"/>
        </a:solidFill>
      </dgm:spPr>
      <dgm:t>
        <a:bodyPr/>
        <a:lstStyle/>
        <a:p>
          <a:r>
            <a:rPr lang="en-US" sz="4000" b="1" dirty="0">
              <a:latin typeface="Arial"/>
              <a:cs typeface="Arial"/>
            </a:rPr>
            <a:t>Barriers/ Inaccessibility</a:t>
          </a:r>
        </a:p>
      </dgm:t>
    </dgm:pt>
    <dgm:pt modelId="{F245B8C9-880F-4560-A98A-BDF578EB22B4}" type="parTrans" cxnId="{960E48B0-853C-43AD-8485-25308CAC15D1}">
      <dgm:prSet/>
      <dgm:spPr/>
      <dgm:t>
        <a:bodyPr/>
        <a:lstStyle/>
        <a:p>
          <a:endParaRPr lang="en-US"/>
        </a:p>
      </dgm:t>
    </dgm:pt>
    <dgm:pt modelId="{8864E8A9-E984-4998-9723-C4F2D66E4218}" type="sibTrans" cxnId="{960E48B0-853C-43AD-8485-25308CAC15D1}">
      <dgm:prSet/>
      <dgm:spPr/>
      <dgm:t>
        <a:bodyPr/>
        <a:lstStyle/>
        <a:p>
          <a:endParaRPr lang="en-US"/>
        </a:p>
      </dgm:t>
    </dgm:pt>
    <dgm:pt modelId="{E9F11D28-E283-4B0F-9D42-81B3DCE6C5B9}" type="pres">
      <dgm:prSet presAssocID="{6F00F4EE-0E24-4F07-9888-4F179B74CFD9}" presName="diagram" presStyleCnt="0">
        <dgm:presLayoutVars>
          <dgm:dir val="rev"/>
          <dgm:resizeHandles val="exact"/>
        </dgm:presLayoutVars>
      </dgm:prSet>
      <dgm:spPr/>
      <dgm:t>
        <a:bodyPr/>
        <a:lstStyle/>
        <a:p>
          <a:endParaRPr lang="en-US"/>
        </a:p>
      </dgm:t>
    </dgm:pt>
    <dgm:pt modelId="{589607C2-EFA5-4839-908D-9F76E990CDEE}" type="pres">
      <dgm:prSet presAssocID="{DCCD9B62-7D80-4A54-AD54-88E552A4C419}" presName="node" presStyleLbl="node1" presStyleIdx="0" presStyleCnt="6">
        <dgm:presLayoutVars>
          <dgm:bulletEnabled val="1"/>
        </dgm:presLayoutVars>
      </dgm:prSet>
      <dgm:spPr/>
      <dgm:t>
        <a:bodyPr/>
        <a:lstStyle/>
        <a:p>
          <a:endParaRPr lang="en-US"/>
        </a:p>
      </dgm:t>
    </dgm:pt>
    <dgm:pt modelId="{1AEBDFF5-AECB-4360-AB01-8C3886B7060F}" type="pres">
      <dgm:prSet presAssocID="{CC9921B5-BF78-4C35-8EB8-AD31BC00442A}" presName="sibTrans" presStyleCnt="0"/>
      <dgm:spPr/>
    </dgm:pt>
    <dgm:pt modelId="{2F2E94CF-A682-4A11-9E40-97CEE915382E}" type="pres">
      <dgm:prSet presAssocID="{0A0DD8F7-AC20-4BE4-A345-D0F8755F92B7}" presName="node" presStyleLbl="node1" presStyleIdx="1" presStyleCnt="6">
        <dgm:presLayoutVars>
          <dgm:bulletEnabled val="1"/>
        </dgm:presLayoutVars>
      </dgm:prSet>
      <dgm:spPr/>
      <dgm:t>
        <a:bodyPr/>
        <a:lstStyle/>
        <a:p>
          <a:endParaRPr lang="en-US"/>
        </a:p>
      </dgm:t>
    </dgm:pt>
    <dgm:pt modelId="{6A860556-9730-47B7-B324-509CC6B40DBD}" type="pres">
      <dgm:prSet presAssocID="{8864E8A9-E984-4998-9723-C4F2D66E4218}" presName="sibTrans" presStyleCnt="0"/>
      <dgm:spPr/>
    </dgm:pt>
    <dgm:pt modelId="{198EA2C1-7C0D-4D68-8238-DD1178270A5B}" type="pres">
      <dgm:prSet presAssocID="{FA942D07-5E0F-464F-AC64-4671EDD369FE}" presName="node" presStyleLbl="node1" presStyleIdx="2" presStyleCnt="6">
        <dgm:presLayoutVars>
          <dgm:bulletEnabled val="1"/>
        </dgm:presLayoutVars>
      </dgm:prSet>
      <dgm:spPr/>
      <dgm:t>
        <a:bodyPr/>
        <a:lstStyle/>
        <a:p>
          <a:endParaRPr lang="en-US"/>
        </a:p>
      </dgm:t>
    </dgm:pt>
    <dgm:pt modelId="{2E89B138-02AF-4637-8204-ECEA4F7EADB3}" type="pres">
      <dgm:prSet presAssocID="{FCE22DB1-227B-4610-92E2-4805ACC3346A}" presName="sibTrans" presStyleCnt="0"/>
      <dgm:spPr/>
    </dgm:pt>
    <dgm:pt modelId="{1BE08047-D815-4F34-B854-2D6D4B08D578}" type="pres">
      <dgm:prSet presAssocID="{F39C70C8-7393-4869-AC55-00AD4D9C16D4}" presName="node" presStyleLbl="node1" presStyleIdx="3" presStyleCnt="6">
        <dgm:presLayoutVars>
          <dgm:bulletEnabled val="1"/>
        </dgm:presLayoutVars>
      </dgm:prSet>
      <dgm:spPr/>
      <dgm:t>
        <a:bodyPr/>
        <a:lstStyle/>
        <a:p>
          <a:endParaRPr lang="en-US"/>
        </a:p>
      </dgm:t>
    </dgm:pt>
    <dgm:pt modelId="{DDABA561-AB74-4671-AED0-E9BF9C4F5057}" type="pres">
      <dgm:prSet presAssocID="{67B597DD-566D-4A27-90D2-87EE1EE40977}" presName="sibTrans" presStyleCnt="0"/>
      <dgm:spPr/>
    </dgm:pt>
    <dgm:pt modelId="{CB41BD1B-49D5-4D7E-BB1E-9139621E4DEA}" type="pres">
      <dgm:prSet presAssocID="{E92C95CF-58A0-4882-84A2-AC005CA40E9B}" presName="node" presStyleLbl="node1" presStyleIdx="4" presStyleCnt="6">
        <dgm:presLayoutVars>
          <dgm:bulletEnabled val="1"/>
        </dgm:presLayoutVars>
      </dgm:prSet>
      <dgm:spPr/>
      <dgm:t>
        <a:bodyPr/>
        <a:lstStyle/>
        <a:p>
          <a:endParaRPr lang="en-US"/>
        </a:p>
      </dgm:t>
    </dgm:pt>
    <dgm:pt modelId="{0CB54620-A0B7-4663-98BC-065D9F699739}" type="pres">
      <dgm:prSet presAssocID="{D0A47A1A-7F4C-411C-A010-7E88A42737EE}" presName="sibTrans" presStyleCnt="0"/>
      <dgm:spPr/>
    </dgm:pt>
    <dgm:pt modelId="{BE7F8B0F-0989-4BCB-873B-D2036D1BE647}" type="pres">
      <dgm:prSet presAssocID="{837F7B2E-B678-41AF-B71E-88E02B4A9032}" presName="node" presStyleLbl="node1" presStyleIdx="5" presStyleCnt="6">
        <dgm:presLayoutVars>
          <dgm:bulletEnabled val="1"/>
        </dgm:presLayoutVars>
      </dgm:prSet>
      <dgm:spPr/>
      <dgm:t>
        <a:bodyPr/>
        <a:lstStyle/>
        <a:p>
          <a:endParaRPr lang="en-US"/>
        </a:p>
      </dgm:t>
    </dgm:pt>
  </dgm:ptLst>
  <dgm:cxnLst>
    <dgm:cxn modelId="{E7971933-7A3E-4ADB-B837-A629AB6091D9}" srcId="{6F00F4EE-0E24-4F07-9888-4F179B74CFD9}" destId="{F39C70C8-7393-4869-AC55-00AD4D9C16D4}" srcOrd="3" destOrd="0" parTransId="{C46A5E45-1996-45F8-85B3-0E8E271C2154}" sibTransId="{67B597DD-566D-4A27-90D2-87EE1EE40977}"/>
    <dgm:cxn modelId="{960E48B0-853C-43AD-8485-25308CAC15D1}" srcId="{6F00F4EE-0E24-4F07-9888-4F179B74CFD9}" destId="{0A0DD8F7-AC20-4BE4-A345-D0F8755F92B7}" srcOrd="1" destOrd="0" parTransId="{F245B8C9-880F-4560-A98A-BDF578EB22B4}" sibTransId="{8864E8A9-E984-4998-9723-C4F2D66E4218}"/>
    <dgm:cxn modelId="{EBAB69FF-0631-46CC-9419-59F5F18343BC}" srcId="{6F00F4EE-0E24-4F07-9888-4F179B74CFD9}" destId="{FA942D07-5E0F-464F-AC64-4671EDD369FE}" srcOrd="2" destOrd="0" parTransId="{6F9FC31F-5085-4ACD-86A5-CDD8A78753FE}" sibTransId="{FCE22DB1-227B-4610-92E2-4805ACC3346A}"/>
    <dgm:cxn modelId="{49B551A5-5A0E-4B12-802E-1CD2B2C2A076}" srcId="{6F00F4EE-0E24-4F07-9888-4F179B74CFD9}" destId="{DCCD9B62-7D80-4A54-AD54-88E552A4C419}" srcOrd="0" destOrd="0" parTransId="{1F2B8730-BAF5-4829-BAF4-621E312FEB9A}" sibTransId="{CC9921B5-BF78-4C35-8EB8-AD31BC00442A}"/>
    <dgm:cxn modelId="{358EA6CD-2B8E-4254-867E-D34B54A4527E}" srcId="{6F00F4EE-0E24-4F07-9888-4F179B74CFD9}" destId="{E92C95CF-58A0-4882-84A2-AC005CA40E9B}" srcOrd="4" destOrd="0" parTransId="{4F12C2DB-613E-43DB-8E96-F1BA602C6E03}" sibTransId="{D0A47A1A-7F4C-411C-A010-7E88A42737EE}"/>
    <dgm:cxn modelId="{41128E6B-1880-4519-8485-79CD06AC4B23}" srcId="{6F00F4EE-0E24-4F07-9888-4F179B74CFD9}" destId="{837F7B2E-B678-41AF-B71E-88E02B4A9032}" srcOrd="5" destOrd="0" parTransId="{F3210570-5EA3-416C-88FC-734CDE89502B}" sibTransId="{92C14236-AAB7-40AA-AF46-0679C213BBE8}"/>
    <dgm:cxn modelId="{2BA6D0CE-C4FD-47C8-8A9C-77D729CDFB16}" type="presOf" srcId="{0A0DD8F7-AC20-4BE4-A345-D0F8755F92B7}" destId="{2F2E94CF-A682-4A11-9E40-97CEE915382E}" srcOrd="0" destOrd="0" presId="urn:microsoft.com/office/officeart/2005/8/layout/default"/>
    <dgm:cxn modelId="{DE8F9393-7DEE-4B84-B8B4-42E7DA6ACB22}" type="presOf" srcId="{FA942D07-5E0F-464F-AC64-4671EDD369FE}" destId="{198EA2C1-7C0D-4D68-8238-DD1178270A5B}" srcOrd="0" destOrd="0" presId="urn:microsoft.com/office/officeart/2005/8/layout/default"/>
    <dgm:cxn modelId="{13D9F260-9DD8-4D08-9FEC-62028FC2BED9}" type="presOf" srcId="{DCCD9B62-7D80-4A54-AD54-88E552A4C419}" destId="{589607C2-EFA5-4839-908D-9F76E990CDEE}" srcOrd="0" destOrd="0" presId="urn:microsoft.com/office/officeart/2005/8/layout/default"/>
    <dgm:cxn modelId="{457EE007-1A1F-4651-ADCB-72499578E84F}" type="presOf" srcId="{E92C95CF-58A0-4882-84A2-AC005CA40E9B}" destId="{CB41BD1B-49D5-4D7E-BB1E-9139621E4DEA}" srcOrd="0" destOrd="0" presId="urn:microsoft.com/office/officeart/2005/8/layout/default"/>
    <dgm:cxn modelId="{0CC2BCF4-BC17-41B1-B6DF-725E35BCD781}" type="presOf" srcId="{837F7B2E-B678-41AF-B71E-88E02B4A9032}" destId="{BE7F8B0F-0989-4BCB-873B-D2036D1BE647}" srcOrd="0" destOrd="0" presId="urn:microsoft.com/office/officeart/2005/8/layout/default"/>
    <dgm:cxn modelId="{25BAA964-32CC-4C17-9D35-C9A1AD7D40F4}" type="presOf" srcId="{6F00F4EE-0E24-4F07-9888-4F179B74CFD9}" destId="{E9F11D28-E283-4B0F-9D42-81B3DCE6C5B9}" srcOrd="0" destOrd="0" presId="urn:microsoft.com/office/officeart/2005/8/layout/default"/>
    <dgm:cxn modelId="{FD6E2FD3-1758-4F5A-9B41-A3778D254775}" type="presOf" srcId="{F39C70C8-7393-4869-AC55-00AD4D9C16D4}" destId="{1BE08047-D815-4F34-B854-2D6D4B08D578}" srcOrd="0" destOrd="0" presId="urn:microsoft.com/office/officeart/2005/8/layout/default"/>
    <dgm:cxn modelId="{D305BE11-9EF8-44EB-9F38-685191E3C636}" type="presParOf" srcId="{E9F11D28-E283-4B0F-9D42-81B3DCE6C5B9}" destId="{589607C2-EFA5-4839-908D-9F76E990CDEE}" srcOrd="0" destOrd="0" presId="urn:microsoft.com/office/officeart/2005/8/layout/default"/>
    <dgm:cxn modelId="{53A790FA-5C3E-492E-B720-24F65776A57A}" type="presParOf" srcId="{E9F11D28-E283-4B0F-9D42-81B3DCE6C5B9}" destId="{1AEBDFF5-AECB-4360-AB01-8C3886B7060F}" srcOrd="1" destOrd="0" presId="urn:microsoft.com/office/officeart/2005/8/layout/default"/>
    <dgm:cxn modelId="{A30F6D30-A0C6-44F8-8A38-AC2E54E50C0B}" type="presParOf" srcId="{E9F11D28-E283-4B0F-9D42-81B3DCE6C5B9}" destId="{2F2E94CF-A682-4A11-9E40-97CEE915382E}" srcOrd="2" destOrd="0" presId="urn:microsoft.com/office/officeart/2005/8/layout/default"/>
    <dgm:cxn modelId="{CF7576D9-9A35-4826-B1F9-136CA97A2455}" type="presParOf" srcId="{E9F11D28-E283-4B0F-9D42-81B3DCE6C5B9}" destId="{6A860556-9730-47B7-B324-509CC6B40DBD}" srcOrd="3" destOrd="0" presId="urn:microsoft.com/office/officeart/2005/8/layout/default"/>
    <dgm:cxn modelId="{08DE5EE9-5373-4B67-ACE5-828DAF9B0B06}" type="presParOf" srcId="{E9F11D28-E283-4B0F-9D42-81B3DCE6C5B9}" destId="{198EA2C1-7C0D-4D68-8238-DD1178270A5B}" srcOrd="4" destOrd="0" presId="urn:microsoft.com/office/officeart/2005/8/layout/default"/>
    <dgm:cxn modelId="{0626601E-9430-4CF1-9690-D21852C575C9}" type="presParOf" srcId="{E9F11D28-E283-4B0F-9D42-81B3DCE6C5B9}" destId="{2E89B138-02AF-4637-8204-ECEA4F7EADB3}" srcOrd="5" destOrd="0" presId="urn:microsoft.com/office/officeart/2005/8/layout/default"/>
    <dgm:cxn modelId="{225E9FF2-0A0C-4B10-848C-81CDC1973FFE}" type="presParOf" srcId="{E9F11D28-E283-4B0F-9D42-81B3DCE6C5B9}" destId="{1BE08047-D815-4F34-B854-2D6D4B08D578}" srcOrd="6" destOrd="0" presId="urn:microsoft.com/office/officeart/2005/8/layout/default"/>
    <dgm:cxn modelId="{FA7E21F0-834E-4192-AEC6-139A0C2CB042}" type="presParOf" srcId="{E9F11D28-E283-4B0F-9D42-81B3DCE6C5B9}" destId="{DDABA561-AB74-4671-AED0-E9BF9C4F5057}" srcOrd="7" destOrd="0" presId="urn:microsoft.com/office/officeart/2005/8/layout/default"/>
    <dgm:cxn modelId="{1B2639AC-4287-4EF7-BA81-373FD08F8D8B}" type="presParOf" srcId="{E9F11D28-E283-4B0F-9D42-81B3DCE6C5B9}" destId="{CB41BD1B-49D5-4D7E-BB1E-9139621E4DEA}" srcOrd="8" destOrd="0" presId="urn:microsoft.com/office/officeart/2005/8/layout/default"/>
    <dgm:cxn modelId="{5B90C7C2-3BA2-40DC-BB8C-FCB8EA4A8DD1}" type="presParOf" srcId="{E9F11D28-E283-4B0F-9D42-81B3DCE6C5B9}" destId="{0CB54620-A0B7-4663-98BC-065D9F699739}" srcOrd="9" destOrd="0" presId="urn:microsoft.com/office/officeart/2005/8/layout/default"/>
    <dgm:cxn modelId="{039E9B2C-17D1-4482-9A48-0A8F71E124D1}" type="presParOf" srcId="{E9F11D28-E283-4B0F-9D42-81B3DCE6C5B9}" destId="{BE7F8B0F-0989-4BCB-873B-D2036D1BE647}" srcOrd="10" destOrd="0" presId="urn:microsoft.com/office/officeart/2005/8/layout/default"/>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C84567-A083-47F8-A5E1-3D429DF511AA}">
      <dsp:nvSpPr>
        <dsp:cNvPr id="0" name=""/>
        <dsp:cNvSpPr/>
      </dsp:nvSpPr>
      <dsp:spPr>
        <a:xfrm>
          <a:off x="-27254" y="12756"/>
          <a:ext cx="10812852" cy="2046133"/>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a:lnSpc>
              <a:spcPct val="90000"/>
            </a:lnSpc>
            <a:spcBef>
              <a:spcPct val="0"/>
            </a:spcBef>
            <a:spcAft>
              <a:spcPct val="35000"/>
            </a:spcAft>
          </a:pPr>
          <a:r>
            <a:rPr lang="en-US" sz="5000" kern="1200" dirty="0">
              <a:latin typeface="Arial"/>
              <a:cs typeface="Arial"/>
            </a:rPr>
            <a:t>Misconception: "Practitioners" and "persons with </a:t>
          </a:r>
          <a:r>
            <a:rPr lang="en-US" sz="5000" kern="1200" dirty="0" smtClean="0">
              <a:latin typeface="Arial"/>
              <a:cs typeface="Arial"/>
            </a:rPr>
            <a:t>disabilities” </a:t>
          </a:r>
          <a:r>
            <a:rPr lang="en-US" sz="5000" kern="1200" dirty="0">
              <a:latin typeface="Arial"/>
              <a:cs typeface="Arial"/>
            </a:rPr>
            <a:t>as mutually exclusive</a:t>
          </a:r>
          <a:endParaRPr lang="en-US" sz="5000" kern="1200" dirty="0">
            <a:solidFill>
              <a:srgbClr val="010000"/>
            </a:solidFill>
            <a:latin typeface="Arial"/>
            <a:cs typeface="Arial"/>
          </a:endParaRPr>
        </a:p>
      </dsp:txBody>
      <dsp:txXfrm>
        <a:off x="32675" y="72685"/>
        <a:ext cx="10692994" cy="1926275"/>
      </dsp:txXfrm>
    </dsp:sp>
    <dsp:sp modelId="{00196D87-DA78-416E-A385-B67D2720036F}">
      <dsp:nvSpPr>
        <dsp:cNvPr id="0" name=""/>
        <dsp:cNvSpPr/>
      </dsp:nvSpPr>
      <dsp:spPr>
        <a:xfrm rot="5400000">
          <a:off x="4995521" y="2110043"/>
          <a:ext cx="767300" cy="92076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p>
      </dsp:txBody>
      <dsp:txXfrm rot="-5400000">
        <a:off x="5102943" y="2186773"/>
        <a:ext cx="552456" cy="537110"/>
      </dsp:txXfrm>
    </dsp:sp>
    <dsp:sp modelId="{D985792E-158F-4214-8B8E-D4D6969FBE83}">
      <dsp:nvSpPr>
        <dsp:cNvPr id="0" name=""/>
        <dsp:cNvSpPr/>
      </dsp:nvSpPr>
      <dsp:spPr>
        <a:xfrm>
          <a:off x="-27254" y="3081957"/>
          <a:ext cx="10812852" cy="2046133"/>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l" defTabSz="2667000">
            <a:lnSpc>
              <a:spcPct val="90000"/>
            </a:lnSpc>
            <a:spcBef>
              <a:spcPct val="0"/>
            </a:spcBef>
            <a:spcAft>
              <a:spcPct val="35000"/>
            </a:spcAft>
          </a:pPr>
          <a:r>
            <a:rPr lang="en-US" sz="6000" kern="1200" dirty="0">
              <a:latin typeface="Arial"/>
              <a:cs typeface="Arial"/>
            </a:rPr>
            <a:t>Reality: Practitioners </a:t>
          </a:r>
          <a:r>
            <a:rPr lang="en-US" sz="6000" i="1" kern="1200" dirty="0">
              <a:latin typeface="Arial"/>
              <a:cs typeface="Arial"/>
            </a:rPr>
            <a:t>with </a:t>
          </a:r>
          <a:r>
            <a:rPr lang="en-US" sz="6000" kern="1200" dirty="0">
              <a:latin typeface="Arial"/>
              <a:cs typeface="Arial"/>
            </a:rPr>
            <a:t>disabilities</a:t>
          </a:r>
        </a:p>
      </dsp:txBody>
      <dsp:txXfrm>
        <a:off x="32675" y="3141886"/>
        <a:ext cx="10692994" cy="1926275"/>
      </dsp:txXfrm>
    </dsp:sp>
    <dsp:sp modelId="{B42F3E98-9D96-4A3F-91EB-27D812AAE219}">
      <dsp:nvSpPr>
        <dsp:cNvPr id="0" name=""/>
        <dsp:cNvSpPr/>
      </dsp:nvSpPr>
      <dsp:spPr>
        <a:xfrm rot="5400000">
          <a:off x="4995521" y="5179244"/>
          <a:ext cx="767300" cy="92076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p>
      </dsp:txBody>
      <dsp:txXfrm rot="-5400000">
        <a:off x="5102943" y="5255974"/>
        <a:ext cx="552456" cy="537110"/>
      </dsp:txXfrm>
    </dsp:sp>
    <dsp:sp modelId="{F665F212-B2B5-4B96-9CF5-5532027D72C1}">
      <dsp:nvSpPr>
        <dsp:cNvPr id="0" name=""/>
        <dsp:cNvSpPr/>
      </dsp:nvSpPr>
      <dsp:spPr>
        <a:xfrm>
          <a:off x="0" y="6151158"/>
          <a:ext cx="10758343" cy="1957720"/>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a:lnSpc>
              <a:spcPct val="90000"/>
            </a:lnSpc>
            <a:spcBef>
              <a:spcPct val="0"/>
            </a:spcBef>
            <a:spcAft>
              <a:spcPct val="35000"/>
            </a:spcAft>
          </a:pPr>
          <a:r>
            <a:rPr lang="en-US" sz="5000" kern="1200" dirty="0">
              <a:latin typeface="Arial"/>
              <a:cs typeface="Arial"/>
            </a:rPr>
            <a:t>ADA prohibits discrimination, affirms rights </a:t>
          </a:r>
        </a:p>
      </dsp:txBody>
      <dsp:txXfrm>
        <a:off x="57340" y="6208498"/>
        <a:ext cx="10643663" cy="1843040"/>
      </dsp:txXfrm>
    </dsp:sp>
    <dsp:sp modelId="{5B72E51C-6EB3-4128-9FE2-A99FDD1F03CD}">
      <dsp:nvSpPr>
        <dsp:cNvPr id="0" name=""/>
        <dsp:cNvSpPr/>
      </dsp:nvSpPr>
      <dsp:spPr>
        <a:xfrm rot="5400000">
          <a:off x="4995521" y="8160031"/>
          <a:ext cx="767300" cy="92076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p>
      </dsp:txBody>
      <dsp:txXfrm rot="-5400000">
        <a:off x="5102943" y="8236761"/>
        <a:ext cx="552456" cy="537110"/>
      </dsp:txXfrm>
    </dsp:sp>
    <dsp:sp modelId="{8ADD3BB2-D274-4DAD-A557-5A97996E6A9A}">
      <dsp:nvSpPr>
        <dsp:cNvPr id="0" name=""/>
        <dsp:cNvSpPr/>
      </dsp:nvSpPr>
      <dsp:spPr>
        <a:xfrm>
          <a:off x="0" y="9131945"/>
          <a:ext cx="10758343" cy="335776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n-US" sz="4000" kern="1200" dirty="0">
              <a:latin typeface="Arial"/>
              <a:cs typeface="Arial"/>
            </a:rPr>
            <a:t>Barriers to profession for OT practitioners with disabilities</a:t>
          </a:r>
        </a:p>
        <a:p>
          <a:pPr marL="285750" lvl="1" indent="-285750" algn="l" defTabSz="1778000">
            <a:lnSpc>
              <a:spcPct val="90000"/>
            </a:lnSpc>
            <a:spcBef>
              <a:spcPct val="0"/>
            </a:spcBef>
            <a:spcAft>
              <a:spcPct val="15000"/>
            </a:spcAft>
            <a:buChar char="••"/>
          </a:pPr>
          <a:r>
            <a:rPr lang="en-US" sz="4000" kern="1200" dirty="0">
              <a:latin typeface="Arial"/>
              <a:cs typeface="Arial"/>
            </a:rPr>
            <a:t>Attitudinal</a:t>
          </a:r>
        </a:p>
        <a:p>
          <a:pPr marL="285750" lvl="1" indent="-285750" algn="l" defTabSz="1778000">
            <a:lnSpc>
              <a:spcPct val="90000"/>
            </a:lnSpc>
            <a:spcBef>
              <a:spcPct val="0"/>
            </a:spcBef>
            <a:spcAft>
              <a:spcPct val="15000"/>
            </a:spcAft>
            <a:buChar char="••"/>
          </a:pPr>
          <a:r>
            <a:rPr lang="en-US" sz="4000" kern="1200" dirty="0">
              <a:latin typeface="Arial"/>
              <a:cs typeface="Arial"/>
            </a:rPr>
            <a:t>Environmental</a:t>
          </a:r>
        </a:p>
        <a:p>
          <a:pPr marL="285750" lvl="1" indent="-285750" algn="l" defTabSz="1778000">
            <a:lnSpc>
              <a:spcPct val="90000"/>
            </a:lnSpc>
            <a:spcBef>
              <a:spcPct val="0"/>
            </a:spcBef>
            <a:spcAft>
              <a:spcPct val="15000"/>
            </a:spcAft>
            <a:buChar char="••"/>
          </a:pPr>
          <a:r>
            <a:rPr lang="en-US" sz="4000" kern="1200" dirty="0">
              <a:latin typeface="Arial"/>
              <a:cs typeface="Arial"/>
            </a:rPr>
            <a:t>Organizational</a:t>
          </a:r>
        </a:p>
      </dsp:txBody>
      <dsp:txXfrm>
        <a:off x="98346" y="9230291"/>
        <a:ext cx="10561651" cy="31610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70C396-CD22-4606-A834-94162B9D113D}">
      <dsp:nvSpPr>
        <dsp:cNvPr id="0" name=""/>
        <dsp:cNvSpPr/>
      </dsp:nvSpPr>
      <dsp:spPr>
        <a:xfrm>
          <a:off x="5553" y="271462"/>
          <a:ext cx="3942810" cy="3942810"/>
        </a:xfrm>
        <a:prstGeom prst="ellipse">
          <a:avLst/>
        </a:prstGeom>
        <a:solidFill>
          <a:srgbClr val="000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16986" tIns="38100" rIns="216986" bIns="38100" numCol="1" spcCol="1270" anchor="ctr" anchorCtr="0">
          <a:noAutofit/>
        </a:bodyPr>
        <a:lstStyle/>
        <a:p>
          <a:pPr lvl="0" algn="ctr" defTabSz="1333500">
            <a:lnSpc>
              <a:spcPct val="90000"/>
            </a:lnSpc>
            <a:spcBef>
              <a:spcPct val="0"/>
            </a:spcBef>
            <a:spcAft>
              <a:spcPct val="35000"/>
            </a:spcAft>
          </a:pPr>
          <a:r>
            <a:rPr lang="en-US" sz="3000" b="1" kern="1200" dirty="0">
              <a:solidFill>
                <a:srgbClr val="FFFFFF"/>
              </a:solidFill>
              <a:latin typeface="Arial"/>
              <a:cs typeface="Arial"/>
            </a:rPr>
            <a:t>OT practitioners</a:t>
          </a:r>
        </a:p>
      </dsp:txBody>
      <dsp:txXfrm>
        <a:off x="582964" y="848873"/>
        <a:ext cx="2787988" cy="2787988"/>
      </dsp:txXfrm>
    </dsp:sp>
    <dsp:sp modelId="{0B73ED5D-70AD-466F-924C-7A405935EECB}">
      <dsp:nvSpPr>
        <dsp:cNvPr id="0" name=""/>
        <dsp:cNvSpPr/>
      </dsp:nvSpPr>
      <dsp:spPr>
        <a:xfrm>
          <a:off x="3159801" y="271462"/>
          <a:ext cx="3942810" cy="3942810"/>
        </a:xfrm>
        <a:prstGeom prst="ellipse">
          <a:avLst/>
        </a:prstGeom>
        <a:solidFill>
          <a:srgbClr val="000000">
            <a:alpha val="50000"/>
          </a:srgbClr>
        </a:solidFill>
        <a:ln w="25400" cap="flat" cmpd="sng" algn="ctr">
          <a:solidFill>
            <a:srgbClr val="FFFFFF"/>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16986" tIns="38100" rIns="216986" bIns="38100" numCol="1" spcCol="1270" anchor="ctr" anchorCtr="0">
          <a:noAutofit/>
        </a:bodyPr>
        <a:lstStyle/>
        <a:p>
          <a:pPr lvl="0" algn="ctr" defTabSz="1333500">
            <a:lnSpc>
              <a:spcPct val="90000"/>
            </a:lnSpc>
            <a:spcBef>
              <a:spcPct val="0"/>
            </a:spcBef>
            <a:spcAft>
              <a:spcPct val="35000"/>
            </a:spcAft>
          </a:pPr>
          <a:r>
            <a:rPr lang="en-US" sz="3000" b="1" kern="1200" dirty="0">
              <a:solidFill>
                <a:schemeClr val="bg1"/>
              </a:solidFill>
              <a:latin typeface="Arial"/>
              <a:cs typeface="Arial"/>
            </a:rPr>
            <a:t>Persons with disabilities</a:t>
          </a:r>
        </a:p>
      </dsp:txBody>
      <dsp:txXfrm>
        <a:off x="3737212" y="848873"/>
        <a:ext cx="2787988" cy="27879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607C2-EFA5-4839-908D-9F76E990CDEE}">
      <dsp:nvSpPr>
        <dsp:cNvPr id="0" name=""/>
        <dsp:cNvSpPr/>
      </dsp:nvSpPr>
      <dsp:spPr>
        <a:xfrm>
          <a:off x="11368563" y="1164477"/>
          <a:ext cx="5167528" cy="3100517"/>
        </a:xfrm>
        <a:prstGeom prst="rect">
          <a:avLst/>
        </a:prstGeom>
        <a:solidFill>
          <a:srgbClr val="0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b="1" kern="1200" dirty="0">
              <a:latin typeface="Arial"/>
              <a:cs typeface="Arial"/>
            </a:rPr>
            <a:t>Assets</a:t>
          </a:r>
        </a:p>
      </dsp:txBody>
      <dsp:txXfrm>
        <a:off x="11368563" y="1164477"/>
        <a:ext cx="5167528" cy="3100517"/>
      </dsp:txXfrm>
    </dsp:sp>
    <dsp:sp modelId="{2F2E94CF-A682-4A11-9E40-97CEE915382E}">
      <dsp:nvSpPr>
        <dsp:cNvPr id="0" name=""/>
        <dsp:cNvSpPr/>
      </dsp:nvSpPr>
      <dsp:spPr>
        <a:xfrm>
          <a:off x="5684281" y="1164477"/>
          <a:ext cx="5167528" cy="3100517"/>
        </a:xfrm>
        <a:prstGeom prst="rect">
          <a:avLst/>
        </a:prstGeom>
        <a:solidFill>
          <a:srgbClr val="0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b="1" kern="1200" dirty="0">
              <a:latin typeface="Arial"/>
              <a:cs typeface="Arial"/>
            </a:rPr>
            <a:t>Barriers/ Inaccessibility</a:t>
          </a:r>
        </a:p>
      </dsp:txBody>
      <dsp:txXfrm>
        <a:off x="5684281" y="1164477"/>
        <a:ext cx="5167528" cy="3100517"/>
      </dsp:txXfrm>
    </dsp:sp>
    <dsp:sp modelId="{198EA2C1-7C0D-4D68-8238-DD1178270A5B}">
      <dsp:nvSpPr>
        <dsp:cNvPr id="0" name=""/>
        <dsp:cNvSpPr/>
      </dsp:nvSpPr>
      <dsp:spPr>
        <a:xfrm>
          <a:off x="0" y="1164477"/>
          <a:ext cx="5167528" cy="3100517"/>
        </a:xfrm>
        <a:prstGeom prst="rect">
          <a:avLst/>
        </a:prstGeom>
        <a:solidFill>
          <a:srgbClr val="0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b="1" kern="1200" dirty="0">
              <a:latin typeface="Arial"/>
              <a:cs typeface="Arial"/>
            </a:rPr>
            <a:t>Disclosure</a:t>
          </a:r>
        </a:p>
      </dsp:txBody>
      <dsp:txXfrm>
        <a:off x="0" y="1164477"/>
        <a:ext cx="5167528" cy="3100517"/>
      </dsp:txXfrm>
    </dsp:sp>
    <dsp:sp modelId="{1BE08047-D815-4F34-B854-2D6D4B08D578}">
      <dsp:nvSpPr>
        <dsp:cNvPr id="0" name=""/>
        <dsp:cNvSpPr/>
      </dsp:nvSpPr>
      <dsp:spPr>
        <a:xfrm>
          <a:off x="11368563" y="4781747"/>
          <a:ext cx="5167528" cy="3100517"/>
        </a:xfrm>
        <a:prstGeom prst="rect">
          <a:avLst/>
        </a:prstGeom>
        <a:solidFill>
          <a:srgbClr val="0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b="1" kern="1200" dirty="0">
              <a:latin typeface="Arial"/>
              <a:cs typeface="Arial"/>
            </a:rPr>
            <a:t>Ableism</a:t>
          </a:r>
        </a:p>
      </dsp:txBody>
      <dsp:txXfrm>
        <a:off x="11368563" y="4781747"/>
        <a:ext cx="5167528" cy="3100517"/>
      </dsp:txXfrm>
    </dsp:sp>
    <dsp:sp modelId="{CB41BD1B-49D5-4D7E-BB1E-9139621E4DEA}">
      <dsp:nvSpPr>
        <dsp:cNvPr id="0" name=""/>
        <dsp:cNvSpPr/>
      </dsp:nvSpPr>
      <dsp:spPr>
        <a:xfrm>
          <a:off x="5684281" y="4781747"/>
          <a:ext cx="5167528" cy="3100517"/>
        </a:xfrm>
        <a:prstGeom prst="rect">
          <a:avLst/>
        </a:prstGeom>
        <a:solidFill>
          <a:srgbClr val="0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b="1" kern="1200" dirty="0">
              <a:latin typeface="Arial"/>
              <a:cs typeface="Arial"/>
            </a:rPr>
            <a:t>Coping</a:t>
          </a:r>
        </a:p>
      </dsp:txBody>
      <dsp:txXfrm>
        <a:off x="5684281" y="4781747"/>
        <a:ext cx="5167528" cy="3100517"/>
      </dsp:txXfrm>
    </dsp:sp>
    <dsp:sp modelId="{BE7F8B0F-0989-4BCB-873B-D2036D1BE647}">
      <dsp:nvSpPr>
        <dsp:cNvPr id="0" name=""/>
        <dsp:cNvSpPr/>
      </dsp:nvSpPr>
      <dsp:spPr>
        <a:xfrm>
          <a:off x="0" y="4781747"/>
          <a:ext cx="5167528" cy="3100517"/>
        </a:xfrm>
        <a:prstGeom prst="rect">
          <a:avLst/>
        </a:prstGeom>
        <a:solidFill>
          <a:srgbClr val="0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b="1" kern="1200" dirty="0">
              <a:latin typeface="Arial"/>
              <a:cs typeface="Arial"/>
            </a:rPr>
            <a:t>Recommendations</a:t>
          </a:r>
        </a:p>
      </dsp:txBody>
      <dsp:txXfrm>
        <a:off x="0" y="4781747"/>
        <a:ext cx="5167528" cy="3100517"/>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912850" cy="2155825"/>
          </a:xfrm>
          <a:prstGeom prst="rect">
            <a:avLst/>
          </a:prstGeom>
        </p:spPr>
        <p:txBody>
          <a:bodyPr vert="horz" lIns="421499" tIns="210752" rIns="421499" bIns="210752" rtlCol="0"/>
          <a:lstStyle>
            <a:lvl1pPr algn="l" eaLnBrk="1" hangingPunct="1">
              <a:defRPr sz="5600">
                <a:latin typeface="Times New Roman" charset="0"/>
                <a:ea typeface="MS PGothic" charset="0"/>
                <a:cs typeface="MS PGothic" charset="0"/>
              </a:defRPr>
            </a:lvl1pPr>
          </a:lstStyle>
          <a:p>
            <a:pPr>
              <a:defRPr/>
            </a:pPr>
            <a:endParaRPr lang="en-US"/>
          </a:p>
        </p:txBody>
      </p:sp>
      <p:sp>
        <p:nvSpPr>
          <p:cNvPr id="3" name="Date Placeholder 2"/>
          <p:cNvSpPr>
            <a:spLocks noGrp="1"/>
          </p:cNvSpPr>
          <p:nvPr>
            <p:ph type="dt" idx="1"/>
          </p:nvPr>
        </p:nvSpPr>
        <p:spPr>
          <a:xfrm>
            <a:off x="18180050" y="0"/>
            <a:ext cx="13912850" cy="2155825"/>
          </a:xfrm>
          <a:prstGeom prst="rect">
            <a:avLst/>
          </a:prstGeom>
        </p:spPr>
        <p:txBody>
          <a:bodyPr vert="horz" wrap="square" lIns="421499" tIns="210752" rIns="421499" bIns="210752" numCol="1" anchor="t" anchorCtr="0" compatLnSpc="1">
            <a:prstTxWarp prst="textNoShape">
              <a:avLst/>
            </a:prstTxWarp>
          </a:bodyPr>
          <a:lstStyle>
            <a:lvl1pPr algn="r" eaLnBrk="1" hangingPunct="1">
              <a:defRPr sz="5600"/>
            </a:lvl1pPr>
          </a:lstStyle>
          <a:p>
            <a:pPr>
              <a:defRPr/>
            </a:pPr>
            <a:fld id="{D569B425-3F73-8749-8285-69136C760258}" type="datetimeFigureOut">
              <a:rPr lang="en-US"/>
              <a:pPr>
                <a:defRPr/>
              </a:pPr>
              <a:t>4/11/2018</a:t>
            </a:fld>
            <a:endParaRPr lang="en-US"/>
          </a:p>
        </p:txBody>
      </p:sp>
      <p:sp>
        <p:nvSpPr>
          <p:cNvPr id="4" name="Slide Image Placeholder 3"/>
          <p:cNvSpPr>
            <a:spLocks noGrp="1" noRot="1" noChangeAspect="1"/>
          </p:cNvSpPr>
          <p:nvPr>
            <p:ph type="sldImg" idx="2"/>
          </p:nvPr>
        </p:nvSpPr>
        <p:spPr>
          <a:xfrm>
            <a:off x="5280025" y="3225800"/>
            <a:ext cx="21540788" cy="16154400"/>
          </a:xfrm>
          <a:prstGeom prst="rect">
            <a:avLst/>
          </a:prstGeom>
          <a:noFill/>
          <a:ln w="12700">
            <a:solidFill>
              <a:prstClr val="black"/>
            </a:solidFill>
          </a:ln>
        </p:spPr>
        <p:txBody>
          <a:bodyPr vert="horz" lIns="421499" tIns="210752" rIns="421499" bIns="210752" rtlCol="0" anchor="ctr"/>
          <a:lstStyle/>
          <a:p>
            <a:pPr lvl="0"/>
            <a:endParaRPr lang="en-US" noProof="0"/>
          </a:p>
        </p:txBody>
      </p:sp>
      <p:sp>
        <p:nvSpPr>
          <p:cNvPr id="5" name="Notes Placeholder 4"/>
          <p:cNvSpPr>
            <a:spLocks noGrp="1"/>
          </p:cNvSpPr>
          <p:nvPr>
            <p:ph type="body" sz="quarter" idx="3"/>
          </p:nvPr>
        </p:nvSpPr>
        <p:spPr>
          <a:xfrm>
            <a:off x="3213100" y="20462875"/>
            <a:ext cx="25674638" cy="19381788"/>
          </a:xfrm>
          <a:prstGeom prst="rect">
            <a:avLst/>
          </a:prstGeom>
        </p:spPr>
        <p:txBody>
          <a:bodyPr vert="horz" lIns="421499" tIns="210752" rIns="421499" bIns="21075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40911463"/>
            <a:ext cx="13912850" cy="2154237"/>
          </a:xfrm>
          <a:prstGeom prst="rect">
            <a:avLst/>
          </a:prstGeom>
        </p:spPr>
        <p:txBody>
          <a:bodyPr vert="horz" lIns="421499" tIns="210752" rIns="421499" bIns="210752" rtlCol="0" anchor="b"/>
          <a:lstStyle>
            <a:lvl1pPr algn="l" eaLnBrk="1" hangingPunct="1">
              <a:defRPr sz="5600">
                <a:latin typeface="Times New Roman"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5"/>
          </p:nvPr>
        </p:nvSpPr>
        <p:spPr>
          <a:xfrm>
            <a:off x="18180050" y="40911463"/>
            <a:ext cx="13912850" cy="2154237"/>
          </a:xfrm>
          <a:prstGeom prst="rect">
            <a:avLst/>
          </a:prstGeom>
        </p:spPr>
        <p:txBody>
          <a:bodyPr vert="horz" wrap="square" lIns="421499" tIns="210752" rIns="421499" bIns="210752" numCol="1" anchor="b" anchorCtr="0" compatLnSpc="1">
            <a:prstTxWarp prst="textNoShape">
              <a:avLst/>
            </a:prstTxWarp>
          </a:bodyPr>
          <a:lstStyle>
            <a:lvl1pPr algn="r" eaLnBrk="1" hangingPunct="1">
              <a:defRPr sz="5600"/>
            </a:lvl1pPr>
          </a:lstStyle>
          <a:p>
            <a:pPr>
              <a:defRPr/>
            </a:pPr>
            <a:fld id="{4E207985-53E3-E042-B549-D113B579B578}" type="slidenum">
              <a:rPr lang="en-US"/>
              <a:pPr>
                <a:defRPr/>
              </a:pPr>
              <a:t>‹#›</a:t>
            </a:fld>
            <a:endParaRPr lang="en-US"/>
          </a:p>
        </p:txBody>
      </p:sp>
    </p:spTree>
    <p:extLst>
      <p:ext uri="{BB962C8B-B14F-4D97-AF65-F5344CB8AC3E}">
        <p14:creationId xmlns:p14="http://schemas.microsoft.com/office/powerpoint/2010/main" val="1097894423"/>
      </p:ext>
    </p:extLst>
  </p:cSld>
  <p:clrMap bg1="lt1" tx1="dk1" bg2="lt2" tx2="dk2" accent1="accent1" accent2="accent2" accent3="accent3" accent4="accent4" accent5="accent5" accent6="accent6" hlink="hlink" folHlink="folHlink"/>
  <p:notesStyle>
    <a:lvl1pPr algn="l" defTabSz="455613"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1pPr>
    <a:lvl2pPr marL="455613" algn="l" defTabSz="455613"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2813" algn="l" defTabSz="455613"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0013" algn="l" defTabSz="455613"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7213" algn="l" defTabSz="455613"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5563" algn="l" defTabSz="457113" rtl="0" eaLnBrk="1" latinLnBrk="0" hangingPunct="1">
      <a:defRPr sz="1200" kern="1200">
        <a:solidFill>
          <a:schemeClr val="tx1"/>
        </a:solidFill>
        <a:latin typeface="+mn-lt"/>
        <a:ea typeface="+mn-ea"/>
        <a:cs typeface="+mn-cs"/>
      </a:defRPr>
    </a:lvl6pPr>
    <a:lvl7pPr marL="2742676" algn="l" defTabSz="457113" rtl="0" eaLnBrk="1" latinLnBrk="0" hangingPunct="1">
      <a:defRPr sz="1200" kern="1200">
        <a:solidFill>
          <a:schemeClr val="tx1"/>
        </a:solidFill>
        <a:latin typeface="+mn-lt"/>
        <a:ea typeface="+mn-ea"/>
        <a:cs typeface="+mn-cs"/>
      </a:defRPr>
    </a:lvl7pPr>
    <a:lvl8pPr marL="3199788" algn="l" defTabSz="457113" rtl="0" eaLnBrk="1" latinLnBrk="0" hangingPunct="1">
      <a:defRPr sz="1200" kern="1200">
        <a:solidFill>
          <a:schemeClr val="tx1"/>
        </a:solidFill>
        <a:latin typeface="+mn-lt"/>
        <a:ea typeface="+mn-ea"/>
        <a:cs typeface="+mn-cs"/>
      </a:defRPr>
    </a:lvl8pPr>
    <a:lvl9pPr marL="3656901" algn="l" defTabSz="45711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433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marL="546100" indent="-457200" eaLnBrk="1" hangingPunct="1">
              <a:lnSpc>
                <a:spcPct val="80000"/>
              </a:lnSpc>
              <a:spcBef>
                <a:spcPts val="0"/>
              </a:spcBef>
              <a:spcAft>
                <a:spcPts val="0"/>
              </a:spcAft>
              <a:buChar char="•"/>
            </a:pPr>
            <a:r>
              <a:rPr lang="en" dirty="0"/>
              <a:t>We often talk about “practitioners” and “persons with disabilities” as if they are two mutually-exclusive groups</a:t>
            </a:r>
            <a:endParaRPr lang="en-US" dirty="0"/>
          </a:p>
          <a:p>
            <a:pPr marL="88900" eaLnBrk="1" hangingPunct="1">
              <a:lnSpc>
                <a:spcPct val="80000"/>
              </a:lnSpc>
              <a:spcBef>
                <a:spcPts val="0"/>
              </a:spcBef>
              <a:spcAft>
                <a:spcPts val="0"/>
              </a:spcAft>
            </a:pPr>
            <a:endParaRPr lang="en-US" dirty="0">
              <a:solidFill>
                <a:srgbClr val="FFFFFF"/>
              </a:solidFill>
            </a:endParaRPr>
          </a:p>
          <a:p>
            <a:pPr marL="546100" indent="-457200" eaLnBrk="1" hangingPunct="1">
              <a:lnSpc>
                <a:spcPct val="80000"/>
              </a:lnSpc>
              <a:spcBef>
                <a:spcPts val="0"/>
              </a:spcBef>
              <a:spcAft>
                <a:spcPts val="0"/>
              </a:spcAft>
              <a:buChar char="•"/>
            </a:pPr>
            <a:r>
              <a:rPr lang="en" dirty="0"/>
              <a:t>But those </a:t>
            </a:r>
            <a:r>
              <a:rPr lang="en-US" dirty="0"/>
              <a:t>who occupy both positions </a:t>
            </a:r>
            <a:r>
              <a:rPr lang="en" dirty="0"/>
              <a:t>(OT practitioners </a:t>
            </a:r>
            <a:r>
              <a:rPr lang="en" i="1" dirty="0"/>
              <a:t>with disabilities</a:t>
            </a:r>
            <a:r>
              <a:rPr lang="en" dirty="0"/>
              <a:t>) can tell us a great deal about our profession</a:t>
            </a:r>
            <a:r>
              <a:rPr lang="en-US" dirty="0"/>
              <a:t> through their experiences</a:t>
            </a:r>
            <a:endParaRPr lang="en-US" dirty="0">
              <a:cs typeface="Calibri"/>
            </a:endParaRPr>
          </a:p>
          <a:p>
            <a:pPr marL="546100" indent="-457200" eaLnBrk="1" hangingPunct="1">
              <a:lnSpc>
                <a:spcPct val="80000"/>
              </a:lnSpc>
              <a:spcBef>
                <a:spcPts val="0"/>
              </a:spcBef>
              <a:spcAft>
                <a:spcPts val="0"/>
              </a:spcAft>
              <a:buChar char="•"/>
            </a:pPr>
            <a:endParaRPr lang="en-US" dirty="0">
              <a:cs typeface="Calibri"/>
            </a:endParaRPr>
          </a:p>
          <a:p>
            <a:pPr marL="457200" indent="-457200" eaLnBrk="1" hangingPunct="1">
              <a:spcBef>
                <a:spcPct val="0"/>
              </a:spcBef>
              <a:buChar char="•"/>
            </a:pPr>
            <a:r>
              <a:rPr lang="en-US" dirty="0"/>
              <a:t>The literature generally points out the irony of being a profession that works with people with disabilities, but continues to encounter difficulty with providing access and accommodations to “its own flock” (Bevan, 2014) </a:t>
            </a:r>
            <a:endParaRPr lang="en-US" dirty="0">
              <a:cs typeface="Calibri"/>
            </a:endParaRPr>
          </a:p>
          <a:p>
            <a:pPr marL="546100" indent="-457200" eaLnBrk="1" hangingPunct="1">
              <a:lnSpc>
                <a:spcPct val="80000"/>
              </a:lnSpc>
              <a:spcBef>
                <a:spcPts val="0"/>
              </a:spcBef>
              <a:spcAft>
                <a:spcPts val="0"/>
              </a:spcAft>
              <a:buChar char="•"/>
            </a:pPr>
            <a:endParaRPr lang="en-US" dirty="0">
              <a:cs typeface="Calibri"/>
            </a:endParaRPr>
          </a:p>
          <a:p>
            <a:pPr marL="88900" eaLnBrk="1" hangingPunct="1">
              <a:lnSpc>
                <a:spcPct val="80000"/>
              </a:lnSpc>
              <a:spcBef>
                <a:spcPts val="0"/>
              </a:spcBef>
              <a:spcAft>
                <a:spcPts val="0"/>
              </a:spcAft>
            </a:pPr>
            <a:endParaRPr lang="en-US" dirty="0">
              <a:solidFill>
                <a:srgbClr val="FFFFFF"/>
              </a:solidFill>
            </a:endParaRPr>
          </a:p>
          <a:p>
            <a:pPr marL="546100" indent="-457200" eaLnBrk="1" hangingPunct="1">
              <a:lnSpc>
                <a:spcPct val="80000"/>
              </a:lnSpc>
              <a:spcBef>
                <a:spcPts val="0"/>
              </a:spcBef>
              <a:spcAft>
                <a:spcPts val="0"/>
              </a:spcAft>
              <a:buChar char="•"/>
            </a:pPr>
            <a:r>
              <a:rPr lang="en-US" dirty="0"/>
              <a:t>The Americans with Disabilities Act (ADA) prohibits discrimination on the basis of disability and requires that OT students and practitioners with disabilities have rights to reasonable accommodations (</a:t>
            </a:r>
            <a:r>
              <a:rPr lang="en-US" dirty="0" err="1"/>
              <a:t>Kornblau</a:t>
            </a:r>
            <a:r>
              <a:rPr lang="en-US" dirty="0"/>
              <a:t>, 1995)  </a:t>
            </a:r>
          </a:p>
          <a:p>
            <a:pPr marL="546100" indent="-457200" eaLnBrk="1" hangingPunct="1">
              <a:lnSpc>
                <a:spcPct val="80000"/>
              </a:lnSpc>
              <a:spcBef>
                <a:spcPts val="0"/>
              </a:spcBef>
              <a:spcAft>
                <a:spcPts val="0"/>
              </a:spcAft>
              <a:buChar char="•"/>
            </a:pPr>
            <a:r>
              <a:rPr lang="en-US" dirty="0"/>
              <a:t>However, OT practitioners with disabilities continue to report encountering barriers to accessing the profession. </a:t>
            </a:r>
          </a:p>
          <a:p>
            <a:pPr marL="88900" eaLnBrk="1" hangingPunct="1">
              <a:lnSpc>
                <a:spcPct val="80000"/>
              </a:lnSpc>
              <a:spcBef>
                <a:spcPts val="0"/>
              </a:spcBef>
              <a:spcAft>
                <a:spcPts val="0"/>
              </a:spcAft>
            </a:pPr>
            <a:endParaRPr lang="en-US" dirty="0">
              <a:solidFill>
                <a:srgbClr val="FFFFFF"/>
              </a:solidFill>
            </a:endParaRPr>
          </a:p>
          <a:p>
            <a:pPr marL="546100" indent="-457200" eaLnBrk="1" hangingPunct="1">
              <a:lnSpc>
                <a:spcPct val="80000"/>
              </a:lnSpc>
              <a:spcBef>
                <a:spcPts val="0"/>
              </a:spcBef>
              <a:spcAft>
                <a:spcPts val="0"/>
              </a:spcAft>
              <a:buChar char="•"/>
            </a:pPr>
            <a:r>
              <a:rPr lang="en-US" dirty="0"/>
              <a:t>The literature has reported that OTs with disabilities experience barriers in: </a:t>
            </a:r>
          </a:p>
          <a:p>
            <a:pPr marL="1460500" lvl="2" indent="-457200" eaLnBrk="1" hangingPunct="1">
              <a:lnSpc>
                <a:spcPct val="80000"/>
              </a:lnSpc>
              <a:spcBef>
                <a:spcPts val="0"/>
              </a:spcBef>
              <a:spcAft>
                <a:spcPts val="0"/>
              </a:spcAft>
              <a:buChar char="•"/>
            </a:pPr>
            <a:r>
              <a:rPr lang="en-US" dirty="0"/>
              <a:t>Attitudinal barriers </a:t>
            </a:r>
          </a:p>
          <a:p>
            <a:pPr marL="1460500" lvl="2" indent="-457200" eaLnBrk="1" hangingPunct="1">
              <a:lnSpc>
                <a:spcPct val="80000"/>
              </a:lnSpc>
              <a:spcBef>
                <a:spcPts val="0"/>
              </a:spcBef>
              <a:spcAft>
                <a:spcPts val="0"/>
              </a:spcAft>
              <a:buChar char="•"/>
            </a:pPr>
            <a:r>
              <a:rPr lang="en-US" dirty="0"/>
              <a:t>Environmental barriers </a:t>
            </a:r>
          </a:p>
          <a:p>
            <a:pPr marL="1460500" lvl="2" indent="-457200" eaLnBrk="1" hangingPunct="1">
              <a:lnSpc>
                <a:spcPct val="80000"/>
              </a:lnSpc>
              <a:spcBef>
                <a:spcPts val="0"/>
              </a:spcBef>
              <a:spcAft>
                <a:spcPts val="0"/>
              </a:spcAft>
              <a:buChar char="•"/>
            </a:pPr>
            <a:r>
              <a:rPr lang="en-US" dirty="0"/>
              <a:t>Organizational barriers </a:t>
            </a:r>
          </a:p>
          <a:p>
            <a:pPr eaLnBrk="1" hangingPunct="1">
              <a:spcBef>
                <a:spcPct val="0"/>
              </a:spcBef>
            </a:pPr>
            <a:endParaRPr lang="en-US" dirty="0">
              <a:solidFill>
                <a:srgbClr val="FFFFFF"/>
              </a:solidFill>
            </a:endParaRPr>
          </a:p>
          <a:p>
            <a:pPr eaLnBrk="1" hangingPunct="1">
              <a:spcBef>
                <a:spcPct val="0"/>
              </a:spcBef>
              <a:buFont typeface="Wingdings" charset="0"/>
              <a:buNone/>
            </a:pPr>
            <a:endParaRPr lang="en-US" dirty="0">
              <a:latin typeface="Calibri" charset="0"/>
              <a:ea typeface="MS PGothic" charset="0"/>
              <a:cs typeface="Calibri"/>
            </a:endParaRPr>
          </a:p>
        </p:txBody>
      </p:sp>
      <p:sp>
        <p:nvSpPr>
          <p:cNvPr id="1433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100">
                <a:solidFill>
                  <a:schemeClr val="tx1"/>
                </a:solidFill>
                <a:latin typeface="Times New Roman" charset="0"/>
                <a:ea typeface="MS PGothic" charset="0"/>
                <a:cs typeface="MS PGothic" charset="0"/>
              </a:defRPr>
            </a:lvl1pPr>
            <a:lvl2pPr marL="742950" indent="-285750">
              <a:defRPr sz="2100">
                <a:solidFill>
                  <a:schemeClr val="tx1"/>
                </a:solidFill>
                <a:latin typeface="Times New Roman" charset="0"/>
                <a:ea typeface="MS PGothic" charset="0"/>
                <a:cs typeface="MS PGothic" charset="0"/>
              </a:defRPr>
            </a:lvl2pPr>
            <a:lvl3pPr marL="1143000" indent="-2286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fld id="{977E691C-7C0D-4C44-88A9-5BE67405E877}" type="slidenum">
              <a:rPr lang="en-US" sz="5600"/>
              <a:pPr/>
              <a:t>1</a:t>
            </a:fld>
            <a:endParaRPr lang="en-US" sz="5600"/>
          </a:p>
        </p:txBody>
      </p:sp>
    </p:spTree>
    <p:extLst>
      <p:ext uri="{BB962C8B-B14F-4D97-AF65-F5344CB8AC3E}">
        <p14:creationId xmlns:p14="http://schemas.microsoft.com/office/powerpoint/2010/main" val="3507784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572" y="10226680"/>
            <a:ext cx="37308064" cy="7054850"/>
          </a:xfrm>
        </p:spPr>
        <p:txBody>
          <a:bodyPr/>
          <a:lstStyle/>
          <a:p>
            <a:r>
              <a:rPr lang="en-US"/>
              <a:t>Click to edit Master title style</a:t>
            </a:r>
          </a:p>
        </p:txBody>
      </p:sp>
      <p:sp>
        <p:nvSpPr>
          <p:cNvPr id="3" name="Subtitle 2"/>
          <p:cNvSpPr>
            <a:spLocks noGrp="1"/>
          </p:cNvSpPr>
          <p:nvPr>
            <p:ph type="subTitle" idx="1"/>
          </p:nvPr>
        </p:nvSpPr>
        <p:spPr>
          <a:xfrm>
            <a:off x="6583139" y="18653134"/>
            <a:ext cx="30724928" cy="8413751"/>
          </a:xfrm>
        </p:spPr>
        <p:txBody>
          <a:bodyPr/>
          <a:lstStyle>
            <a:lvl1pPr marL="0" indent="0" algn="ctr">
              <a:buNone/>
              <a:defRPr/>
            </a:lvl1pPr>
            <a:lvl2pPr marL="395814" indent="0" algn="ctr">
              <a:buNone/>
              <a:defRPr/>
            </a:lvl2pPr>
            <a:lvl3pPr marL="791627" indent="0" algn="ctr">
              <a:buNone/>
              <a:defRPr/>
            </a:lvl3pPr>
            <a:lvl4pPr marL="1187441" indent="0" algn="ctr">
              <a:buNone/>
              <a:defRPr/>
            </a:lvl4pPr>
            <a:lvl5pPr marL="1583255" indent="0" algn="ctr">
              <a:buNone/>
              <a:defRPr/>
            </a:lvl5pPr>
            <a:lvl6pPr marL="1979068" indent="0" algn="ctr">
              <a:buNone/>
              <a:defRPr/>
            </a:lvl6pPr>
            <a:lvl7pPr marL="2374883" indent="0" algn="ctr">
              <a:buNone/>
              <a:defRPr/>
            </a:lvl7pPr>
            <a:lvl8pPr marL="2770696" indent="0" algn="ctr">
              <a:buNone/>
              <a:defRPr/>
            </a:lvl8pPr>
            <a:lvl9pPr marL="3166511"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E0734414-BF61-CB47-BAF1-1A4A73ED28E4}" type="slidenum">
              <a:rPr lang="zh-TW" altLang="en-US"/>
              <a:pPr>
                <a:defRPr/>
              </a:pPr>
              <a:t>‹#›</a:t>
            </a:fld>
            <a:endParaRPr lang="en-US" altLang="zh-TW"/>
          </a:p>
        </p:txBody>
      </p:sp>
    </p:spTree>
    <p:extLst>
      <p:ext uri="{BB962C8B-B14F-4D97-AF65-F5344CB8AC3E}">
        <p14:creationId xmlns:p14="http://schemas.microsoft.com/office/powerpoint/2010/main" val="1500569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2DAD542-3822-E149-82AE-4322D9F29263}" type="slidenum">
              <a:rPr lang="zh-TW" altLang="en-US"/>
              <a:pPr>
                <a:defRPr/>
              </a:pPr>
              <a:t>‹#›</a:t>
            </a:fld>
            <a:endParaRPr lang="en-US" altLang="zh-TW"/>
          </a:p>
        </p:txBody>
      </p:sp>
    </p:spTree>
    <p:extLst>
      <p:ext uri="{BB962C8B-B14F-4D97-AF65-F5344CB8AC3E}">
        <p14:creationId xmlns:p14="http://schemas.microsoft.com/office/powerpoint/2010/main" val="66536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301" y="2925772"/>
            <a:ext cx="9326336"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1571" y="2925772"/>
            <a:ext cx="27851100"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9C375F8E-509F-9A4A-8F86-9A53503C77F2}" type="slidenum">
              <a:rPr lang="zh-TW" altLang="en-US"/>
              <a:pPr>
                <a:defRPr/>
              </a:pPr>
              <a:t>‹#›</a:t>
            </a:fld>
            <a:endParaRPr lang="en-US" altLang="zh-TW"/>
          </a:p>
        </p:txBody>
      </p:sp>
    </p:spTree>
    <p:extLst>
      <p:ext uri="{BB962C8B-B14F-4D97-AF65-F5344CB8AC3E}">
        <p14:creationId xmlns:p14="http://schemas.microsoft.com/office/powerpoint/2010/main" val="1600952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3B93448-48C1-7244-8782-CCD4E11EB3B1}" type="slidenum">
              <a:rPr lang="zh-TW" altLang="en-US"/>
              <a:pPr>
                <a:defRPr/>
              </a:pPr>
              <a:t>‹#›</a:t>
            </a:fld>
            <a:endParaRPr lang="en-US" altLang="zh-TW"/>
          </a:p>
        </p:txBody>
      </p:sp>
    </p:spTree>
    <p:extLst>
      <p:ext uri="{BB962C8B-B14F-4D97-AF65-F5344CB8AC3E}">
        <p14:creationId xmlns:p14="http://schemas.microsoft.com/office/powerpoint/2010/main" val="2090866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447"/>
            <a:ext cx="37308064" cy="6537325"/>
          </a:xfrm>
        </p:spPr>
        <p:txBody>
          <a:bodyPr anchor="t"/>
          <a:lstStyle>
            <a:lvl1pPr algn="l">
              <a:defRPr sz="3500" b="1" cap="all"/>
            </a:lvl1pPr>
          </a:lstStyle>
          <a:p>
            <a:r>
              <a:rPr lang="en-US"/>
              <a:t>Click to edit Master title style</a:t>
            </a:r>
          </a:p>
        </p:txBody>
      </p:sp>
      <p:sp>
        <p:nvSpPr>
          <p:cNvPr id="3" name="Text Placeholder 2"/>
          <p:cNvSpPr>
            <a:spLocks noGrp="1"/>
          </p:cNvSpPr>
          <p:nvPr>
            <p:ph type="body" idx="1"/>
          </p:nvPr>
        </p:nvSpPr>
        <p:spPr>
          <a:xfrm>
            <a:off x="3467102" y="13952540"/>
            <a:ext cx="37308064" cy="7200900"/>
          </a:xfrm>
        </p:spPr>
        <p:txBody>
          <a:bodyPr anchor="b"/>
          <a:lstStyle>
            <a:lvl1pPr marL="0" indent="0">
              <a:buNone/>
              <a:defRPr sz="1700"/>
            </a:lvl1pPr>
            <a:lvl2pPr marL="395814" indent="0">
              <a:buNone/>
              <a:defRPr sz="1600"/>
            </a:lvl2pPr>
            <a:lvl3pPr marL="791627" indent="0">
              <a:buNone/>
              <a:defRPr sz="1400"/>
            </a:lvl3pPr>
            <a:lvl4pPr marL="1187441" indent="0">
              <a:buNone/>
              <a:defRPr sz="1200"/>
            </a:lvl4pPr>
            <a:lvl5pPr marL="1583255" indent="0">
              <a:buNone/>
              <a:defRPr sz="1200"/>
            </a:lvl5pPr>
            <a:lvl6pPr marL="1979068" indent="0">
              <a:buNone/>
              <a:defRPr sz="1200"/>
            </a:lvl6pPr>
            <a:lvl7pPr marL="2374883" indent="0">
              <a:buNone/>
              <a:defRPr sz="1200"/>
            </a:lvl7pPr>
            <a:lvl8pPr marL="2770696" indent="0">
              <a:buNone/>
              <a:defRPr sz="1200"/>
            </a:lvl8pPr>
            <a:lvl9pPr marL="3166511"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4E8A601-2C8F-104F-BDD3-EB58021917D1}" type="slidenum">
              <a:rPr lang="zh-TW" altLang="en-US"/>
              <a:pPr>
                <a:defRPr/>
              </a:pPr>
              <a:t>‹#›</a:t>
            </a:fld>
            <a:endParaRPr lang="en-US" altLang="zh-TW"/>
          </a:p>
        </p:txBody>
      </p:sp>
    </p:spTree>
    <p:extLst>
      <p:ext uri="{BB962C8B-B14F-4D97-AF65-F5344CB8AC3E}">
        <p14:creationId xmlns:p14="http://schemas.microsoft.com/office/powerpoint/2010/main" val="1064140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1581" y="9509134"/>
            <a:ext cx="18588717" cy="19751675"/>
          </a:xfr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0928" y="9509134"/>
            <a:ext cx="18588719" cy="19751675"/>
          </a:xfr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3BED5126-89D8-F648-A142-BA0945931D03}" type="slidenum">
              <a:rPr lang="zh-TW" altLang="en-US"/>
              <a:pPr>
                <a:defRPr/>
              </a:pPr>
              <a:t>‹#›</a:t>
            </a:fld>
            <a:endParaRPr lang="en-US" altLang="zh-TW"/>
          </a:p>
        </p:txBody>
      </p:sp>
    </p:spTree>
    <p:extLst>
      <p:ext uri="{BB962C8B-B14F-4D97-AF65-F5344CB8AC3E}">
        <p14:creationId xmlns:p14="http://schemas.microsoft.com/office/powerpoint/2010/main" val="2679924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836" y="1317625"/>
            <a:ext cx="39501536"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835" y="7369177"/>
            <a:ext cx="19392900" cy="3070226"/>
          </a:xfrm>
        </p:spPr>
        <p:txBody>
          <a:bodyPr anchor="b"/>
          <a:lstStyle>
            <a:lvl1pPr marL="0" indent="0">
              <a:buNone/>
              <a:defRPr sz="2100" b="1"/>
            </a:lvl1pPr>
            <a:lvl2pPr marL="395814" indent="0">
              <a:buNone/>
              <a:defRPr sz="1700" b="1"/>
            </a:lvl2pPr>
            <a:lvl3pPr marL="791627" indent="0">
              <a:buNone/>
              <a:defRPr sz="1600" b="1"/>
            </a:lvl3pPr>
            <a:lvl4pPr marL="1187441" indent="0">
              <a:buNone/>
              <a:defRPr sz="1400" b="1"/>
            </a:lvl4pPr>
            <a:lvl5pPr marL="1583255" indent="0">
              <a:buNone/>
              <a:defRPr sz="1400" b="1"/>
            </a:lvl5pPr>
            <a:lvl6pPr marL="1979068" indent="0">
              <a:buNone/>
              <a:defRPr sz="1400" b="1"/>
            </a:lvl6pPr>
            <a:lvl7pPr marL="2374883" indent="0">
              <a:buNone/>
              <a:defRPr sz="1400" b="1"/>
            </a:lvl7pPr>
            <a:lvl8pPr marL="2770696" indent="0">
              <a:buNone/>
              <a:defRPr sz="1400" b="1"/>
            </a:lvl8pPr>
            <a:lvl9pPr marL="3166511" indent="0">
              <a:buNone/>
              <a:defRPr sz="1400" b="1"/>
            </a:lvl9pPr>
          </a:lstStyle>
          <a:p>
            <a:pPr lvl="0"/>
            <a:r>
              <a:rPr lang="en-US"/>
              <a:t>Click to edit Master text styles</a:t>
            </a:r>
          </a:p>
        </p:txBody>
      </p:sp>
      <p:sp>
        <p:nvSpPr>
          <p:cNvPr id="4" name="Content Placeholder 3"/>
          <p:cNvSpPr>
            <a:spLocks noGrp="1"/>
          </p:cNvSpPr>
          <p:nvPr>
            <p:ph sz="half" idx="2"/>
          </p:nvPr>
        </p:nvSpPr>
        <p:spPr>
          <a:xfrm>
            <a:off x="2194835" y="10439412"/>
            <a:ext cx="19392900" cy="18965863"/>
          </a:xfrm>
        </p:spPr>
        <p:txBody>
          <a:bodyPr/>
          <a:lstStyle>
            <a:lvl1pPr>
              <a:defRPr sz="2100"/>
            </a:lvl1pPr>
            <a:lvl2pPr>
              <a:defRPr sz="17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664" y="7369177"/>
            <a:ext cx="19399704" cy="3070226"/>
          </a:xfrm>
        </p:spPr>
        <p:txBody>
          <a:bodyPr anchor="b"/>
          <a:lstStyle>
            <a:lvl1pPr marL="0" indent="0">
              <a:buNone/>
              <a:defRPr sz="2100" b="1"/>
            </a:lvl1pPr>
            <a:lvl2pPr marL="395814" indent="0">
              <a:buNone/>
              <a:defRPr sz="1700" b="1"/>
            </a:lvl2pPr>
            <a:lvl3pPr marL="791627" indent="0">
              <a:buNone/>
              <a:defRPr sz="1600" b="1"/>
            </a:lvl3pPr>
            <a:lvl4pPr marL="1187441" indent="0">
              <a:buNone/>
              <a:defRPr sz="1400" b="1"/>
            </a:lvl4pPr>
            <a:lvl5pPr marL="1583255" indent="0">
              <a:buNone/>
              <a:defRPr sz="1400" b="1"/>
            </a:lvl5pPr>
            <a:lvl6pPr marL="1979068" indent="0">
              <a:buNone/>
              <a:defRPr sz="1400" b="1"/>
            </a:lvl6pPr>
            <a:lvl7pPr marL="2374883" indent="0">
              <a:buNone/>
              <a:defRPr sz="1400" b="1"/>
            </a:lvl7pPr>
            <a:lvl8pPr marL="2770696" indent="0">
              <a:buNone/>
              <a:defRPr sz="1400" b="1"/>
            </a:lvl8pPr>
            <a:lvl9pPr marL="3166511" indent="0">
              <a:buNone/>
              <a:defRPr sz="1400" b="1"/>
            </a:lvl9pPr>
          </a:lstStyle>
          <a:p>
            <a:pPr lvl="0"/>
            <a:r>
              <a:rPr lang="en-US"/>
              <a:t>Click to edit Master text styles</a:t>
            </a:r>
          </a:p>
        </p:txBody>
      </p:sp>
      <p:sp>
        <p:nvSpPr>
          <p:cNvPr id="6" name="Content Placeholder 5"/>
          <p:cNvSpPr>
            <a:spLocks noGrp="1"/>
          </p:cNvSpPr>
          <p:nvPr>
            <p:ph sz="quarter" idx="4"/>
          </p:nvPr>
        </p:nvSpPr>
        <p:spPr>
          <a:xfrm>
            <a:off x="22296664" y="10439412"/>
            <a:ext cx="19399704" cy="18965863"/>
          </a:xfrm>
        </p:spPr>
        <p:txBody>
          <a:bodyPr/>
          <a:lstStyle>
            <a:lvl1pPr>
              <a:defRPr sz="2100"/>
            </a:lvl1pPr>
            <a:lvl2pPr>
              <a:defRPr sz="17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83715D41-C1BB-144B-96D9-1062383A016B}" type="slidenum">
              <a:rPr lang="zh-TW" altLang="en-US"/>
              <a:pPr>
                <a:defRPr/>
              </a:pPr>
              <a:t>‹#›</a:t>
            </a:fld>
            <a:endParaRPr lang="en-US" altLang="zh-TW"/>
          </a:p>
        </p:txBody>
      </p:sp>
    </p:spTree>
    <p:extLst>
      <p:ext uri="{BB962C8B-B14F-4D97-AF65-F5344CB8AC3E}">
        <p14:creationId xmlns:p14="http://schemas.microsoft.com/office/powerpoint/2010/main" val="2919232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F20DB68-4461-884D-95A0-1C1E93AF3E69}" type="slidenum">
              <a:rPr lang="zh-TW" altLang="en-US"/>
              <a:pPr>
                <a:defRPr/>
              </a:pPr>
              <a:t>‹#›</a:t>
            </a:fld>
            <a:endParaRPr lang="en-US" altLang="zh-TW"/>
          </a:p>
        </p:txBody>
      </p:sp>
    </p:spTree>
    <p:extLst>
      <p:ext uri="{BB962C8B-B14F-4D97-AF65-F5344CB8AC3E}">
        <p14:creationId xmlns:p14="http://schemas.microsoft.com/office/powerpoint/2010/main" val="3926123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106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835" y="1311277"/>
            <a:ext cx="14439900" cy="5576888"/>
          </a:xfrm>
        </p:spPr>
        <p:txBody>
          <a:bodyPr anchor="b"/>
          <a:lstStyle>
            <a:lvl1pPr algn="l">
              <a:defRPr sz="1700" b="1"/>
            </a:lvl1pPr>
          </a:lstStyle>
          <a:p>
            <a:r>
              <a:rPr lang="en-US"/>
              <a:t>Click to edit Master title style</a:t>
            </a:r>
          </a:p>
        </p:txBody>
      </p:sp>
      <p:sp>
        <p:nvSpPr>
          <p:cNvPr id="3" name="Content Placeholder 2"/>
          <p:cNvSpPr>
            <a:spLocks noGrp="1"/>
          </p:cNvSpPr>
          <p:nvPr>
            <p:ph idx="1"/>
          </p:nvPr>
        </p:nvSpPr>
        <p:spPr>
          <a:xfrm>
            <a:off x="17159968" y="1311277"/>
            <a:ext cx="24536400" cy="28093988"/>
          </a:xfrm>
        </p:spPr>
        <p:txBody>
          <a:bodyPr/>
          <a:lstStyle>
            <a:lvl1pPr>
              <a:defRPr sz="28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835" y="6888163"/>
            <a:ext cx="14439900" cy="22517100"/>
          </a:xfrm>
        </p:spPr>
        <p:txBody>
          <a:bodyPr/>
          <a:lstStyle>
            <a:lvl1pPr marL="0" indent="0">
              <a:buNone/>
              <a:defRPr sz="1200"/>
            </a:lvl1pPr>
            <a:lvl2pPr marL="395814" indent="0">
              <a:buNone/>
              <a:defRPr sz="1000"/>
            </a:lvl2pPr>
            <a:lvl3pPr marL="791627" indent="0">
              <a:buNone/>
              <a:defRPr sz="900"/>
            </a:lvl3pPr>
            <a:lvl4pPr marL="1187441" indent="0">
              <a:buNone/>
              <a:defRPr sz="800"/>
            </a:lvl4pPr>
            <a:lvl5pPr marL="1583255" indent="0">
              <a:buNone/>
              <a:defRPr sz="800"/>
            </a:lvl5pPr>
            <a:lvl6pPr marL="1979068" indent="0">
              <a:buNone/>
              <a:defRPr sz="800"/>
            </a:lvl6pPr>
            <a:lvl7pPr marL="2374883" indent="0">
              <a:buNone/>
              <a:defRPr sz="800"/>
            </a:lvl7pPr>
            <a:lvl8pPr marL="2770696" indent="0">
              <a:buNone/>
              <a:defRPr sz="800"/>
            </a:lvl8pPr>
            <a:lvl9pPr marL="3166511"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AD3C6B6-4F79-4842-9705-CFFD85965407}" type="slidenum">
              <a:rPr lang="zh-TW" altLang="en-US"/>
              <a:pPr>
                <a:defRPr/>
              </a:pPr>
              <a:t>‹#›</a:t>
            </a:fld>
            <a:endParaRPr lang="en-US" altLang="zh-TW"/>
          </a:p>
        </p:txBody>
      </p:sp>
    </p:spTree>
    <p:extLst>
      <p:ext uri="{BB962C8B-B14F-4D97-AF65-F5344CB8AC3E}">
        <p14:creationId xmlns:p14="http://schemas.microsoft.com/office/powerpoint/2010/main" val="2975001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440" y="23042573"/>
            <a:ext cx="26335264" cy="2720975"/>
          </a:xfrm>
        </p:spPr>
        <p:txBody>
          <a:bodyPr anchor="b"/>
          <a:lstStyle>
            <a:lvl1pPr algn="l">
              <a:defRPr sz="1700" b="1"/>
            </a:lvl1pPr>
          </a:lstStyle>
          <a:p>
            <a:r>
              <a:rPr lang="en-US"/>
              <a:t>Click to edit Master title style</a:t>
            </a:r>
          </a:p>
        </p:txBody>
      </p:sp>
      <p:sp>
        <p:nvSpPr>
          <p:cNvPr id="3" name="Picture Placeholder 2"/>
          <p:cNvSpPr>
            <a:spLocks noGrp="1"/>
          </p:cNvSpPr>
          <p:nvPr>
            <p:ph type="pic" idx="1"/>
          </p:nvPr>
        </p:nvSpPr>
        <p:spPr>
          <a:xfrm>
            <a:off x="8602440" y="2941649"/>
            <a:ext cx="26335264" cy="19750087"/>
          </a:xfrm>
        </p:spPr>
        <p:txBody>
          <a:bodyPr/>
          <a:lstStyle>
            <a:lvl1pPr marL="0" indent="0">
              <a:buNone/>
              <a:defRPr sz="2800"/>
            </a:lvl1pPr>
            <a:lvl2pPr marL="395814" indent="0">
              <a:buNone/>
              <a:defRPr sz="2400"/>
            </a:lvl2pPr>
            <a:lvl3pPr marL="791627" indent="0">
              <a:buNone/>
              <a:defRPr sz="2100"/>
            </a:lvl3pPr>
            <a:lvl4pPr marL="1187441" indent="0">
              <a:buNone/>
              <a:defRPr sz="1700"/>
            </a:lvl4pPr>
            <a:lvl5pPr marL="1583255" indent="0">
              <a:buNone/>
              <a:defRPr sz="1700"/>
            </a:lvl5pPr>
            <a:lvl6pPr marL="1979068" indent="0">
              <a:buNone/>
              <a:defRPr sz="1700"/>
            </a:lvl6pPr>
            <a:lvl7pPr marL="2374883" indent="0">
              <a:buNone/>
              <a:defRPr sz="1700"/>
            </a:lvl7pPr>
            <a:lvl8pPr marL="2770696" indent="0">
              <a:buNone/>
              <a:defRPr sz="1700"/>
            </a:lvl8pPr>
            <a:lvl9pPr marL="3166511" indent="0">
              <a:buNone/>
              <a:defRPr sz="1700"/>
            </a:lvl9pPr>
          </a:lstStyle>
          <a:p>
            <a:pPr lvl="0"/>
            <a:endParaRPr lang="en-US" noProof="0"/>
          </a:p>
        </p:txBody>
      </p:sp>
      <p:sp>
        <p:nvSpPr>
          <p:cNvPr id="4" name="Text Placeholder 3"/>
          <p:cNvSpPr>
            <a:spLocks noGrp="1"/>
          </p:cNvSpPr>
          <p:nvPr>
            <p:ph type="body" sz="half" idx="2"/>
          </p:nvPr>
        </p:nvSpPr>
        <p:spPr>
          <a:xfrm>
            <a:off x="8602440" y="25763550"/>
            <a:ext cx="26335264" cy="3862387"/>
          </a:xfrm>
        </p:spPr>
        <p:txBody>
          <a:bodyPr/>
          <a:lstStyle>
            <a:lvl1pPr marL="0" indent="0">
              <a:buNone/>
              <a:defRPr sz="1200"/>
            </a:lvl1pPr>
            <a:lvl2pPr marL="395814" indent="0">
              <a:buNone/>
              <a:defRPr sz="1000"/>
            </a:lvl2pPr>
            <a:lvl3pPr marL="791627" indent="0">
              <a:buNone/>
              <a:defRPr sz="900"/>
            </a:lvl3pPr>
            <a:lvl4pPr marL="1187441" indent="0">
              <a:buNone/>
              <a:defRPr sz="800"/>
            </a:lvl4pPr>
            <a:lvl5pPr marL="1583255" indent="0">
              <a:buNone/>
              <a:defRPr sz="800"/>
            </a:lvl5pPr>
            <a:lvl6pPr marL="1979068" indent="0">
              <a:buNone/>
              <a:defRPr sz="800"/>
            </a:lvl6pPr>
            <a:lvl7pPr marL="2374883" indent="0">
              <a:buNone/>
              <a:defRPr sz="800"/>
            </a:lvl7pPr>
            <a:lvl8pPr marL="2770696" indent="0">
              <a:buNone/>
              <a:defRPr sz="800"/>
            </a:lvl8pPr>
            <a:lvl9pPr marL="3166511" indent="0">
              <a:buNone/>
              <a:defRPr sz="8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C0A92B5-4C40-B342-A23B-06524E8B8079}" type="slidenum">
              <a:rPr lang="zh-TW" altLang="en-US"/>
              <a:pPr>
                <a:defRPr/>
              </a:pPr>
              <a:t>‹#›</a:t>
            </a:fld>
            <a:endParaRPr lang="en-US" altLang="zh-TW"/>
          </a:p>
        </p:txBody>
      </p:sp>
    </p:spTree>
    <p:extLst>
      <p:ext uri="{BB962C8B-B14F-4D97-AF65-F5344CB8AC3E}">
        <p14:creationId xmlns:p14="http://schemas.microsoft.com/office/powerpoint/2010/main" val="538008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A6CB4">
            <a:alpha val="18039"/>
          </a:srgb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5763"/>
            <a:ext cx="37309425" cy="5486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16167" tIns="208083" rIns="416167" bIns="208083" numCol="1" anchor="ctr" anchorCtr="0" compatLnSpc="1">
            <a:prstTxWarp prst="textNoShape">
              <a:avLst/>
            </a:prstTxWarp>
          </a:bodyPr>
          <a:lstStyle/>
          <a:p>
            <a:pPr lvl="0"/>
            <a:r>
              <a:rPr lang="en-US" altLang="zh-TW"/>
              <a:t>Click to edit Master title style</a:t>
            </a:r>
          </a:p>
        </p:txBody>
      </p:sp>
      <p:sp>
        <p:nvSpPr>
          <p:cNvPr id="1027" name="Rectangle 3"/>
          <p:cNvSpPr>
            <a:spLocks noGrp="1" noChangeArrowheads="1"/>
          </p:cNvSpPr>
          <p:nvPr>
            <p:ph type="body" idx="1"/>
          </p:nvPr>
        </p:nvSpPr>
        <p:spPr bwMode="auto">
          <a:xfrm>
            <a:off x="3290888" y="9509125"/>
            <a:ext cx="37309425" cy="1975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16167" tIns="208083" rIns="416167" bIns="208083"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028" name="Rectangle 4"/>
          <p:cNvSpPr>
            <a:spLocks noGrp="1" noChangeArrowheads="1"/>
          </p:cNvSpPr>
          <p:nvPr>
            <p:ph type="dt" sz="half" idx="2"/>
          </p:nvPr>
        </p:nvSpPr>
        <p:spPr bwMode="auto">
          <a:xfrm>
            <a:off x="3290888" y="29992638"/>
            <a:ext cx="9144000" cy="2195512"/>
          </a:xfrm>
          <a:prstGeom prst="rect">
            <a:avLst/>
          </a:prstGeom>
          <a:noFill/>
          <a:ln w="9525">
            <a:noFill/>
            <a:miter lim="800000"/>
            <a:headEnd/>
            <a:tailEnd/>
          </a:ln>
          <a:effectLst/>
        </p:spPr>
        <p:txBody>
          <a:bodyPr vert="horz" wrap="square" lIns="416167" tIns="208083" rIns="416167" bIns="208083" numCol="1" anchor="t" anchorCtr="0" compatLnSpc="1">
            <a:prstTxWarp prst="textNoShape">
              <a:avLst/>
            </a:prstTxWarp>
          </a:bodyPr>
          <a:lstStyle>
            <a:lvl1pPr eaLnBrk="0" hangingPunct="0">
              <a:defRPr sz="6400">
                <a:latin typeface="Times New Roman" pitchFamily="18" charset="0"/>
                <a:ea typeface="PMingLiU" pitchFamily="18" charset="-120"/>
                <a:cs typeface="+mn-cs"/>
              </a:defRPr>
            </a:lvl1pPr>
          </a:lstStyle>
          <a:p>
            <a:pPr>
              <a:defRPr/>
            </a:pPr>
            <a:endParaRPr lang="en-US" altLang="zh-TW"/>
          </a:p>
        </p:txBody>
      </p:sp>
      <p:sp>
        <p:nvSpPr>
          <p:cNvPr id="1029" name="Rectangle 5"/>
          <p:cNvSpPr>
            <a:spLocks noGrp="1" noChangeArrowheads="1"/>
          </p:cNvSpPr>
          <p:nvPr>
            <p:ph type="ftr" sz="quarter" idx="3"/>
          </p:nvPr>
        </p:nvSpPr>
        <p:spPr bwMode="auto">
          <a:xfrm>
            <a:off x="14997113" y="29992638"/>
            <a:ext cx="13896975" cy="2195512"/>
          </a:xfrm>
          <a:prstGeom prst="rect">
            <a:avLst/>
          </a:prstGeom>
          <a:noFill/>
          <a:ln w="9525">
            <a:noFill/>
            <a:miter lim="800000"/>
            <a:headEnd/>
            <a:tailEnd/>
          </a:ln>
          <a:effectLst/>
        </p:spPr>
        <p:txBody>
          <a:bodyPr vert="horz" wrap="square" lIns="416167" tIns="208083" rIns="416167" bIns="208083" numCol="1" anchor="t" anchorCtr="0" compatLnSpc="1">
            <a:prstTxWarp prst="textNoShape">
              <a:avLst/>
            </a:prstTxWarp>
          </a:bodyPr>
          <a:lstStyle>
            <a:lvl1pPr algn="ctr" eaLnBrk="0" hangingPunct="0">
              <a:defRPr sz="6400">
                <a:latin typeface="Times New Roman" pitchFamily="18" charset="0"/>
                <a:ea typeface="PMingLiU" pitchFamily="18" charset="-120"/>
                <a:cs typeface="+mn-cs"/>
              </a:defRPr>
            </a:lvl1pPr>
          </a:lstStyle>
          <a:p>
            <a:pPr>
              <a:defRPr/>
            </a:pPr>
            <a:endParaRPr lang="en-US" altLang="zh-TW"/>
          </a:p>
        </p:txBody>
      </p:sp>
      <p:sp>
        <p:nvSpPr>
          <p:cNvPr id="1030" name="Rectangle 6"/>
          <p:cNvSpPr>
            <a:spLocks noGrp="1" noChangeArrowheads="1"/>
          </p:cNvSpPr>
          <p:nvPr>
            <p:ph type="sldNum" sz="quarter" idx="4"/>
          </p:nvPr>
        </p:nvSpPr>
        <p:spPr bwMode="auto">
          <a:xfrm>
            <a:off x="31456313" y="29992638"/>
            <a:ext cx="9144000" cy="2195512"/>
          </a:xfrm>
          <a:prstGeom prst="rect">
            <a:avLst/>
          </a:prstGeom>
          <a:noFill/>
          <a:ln w="9525">
            <a:noFill/>
            <a:miter lim="800000"/>
            <a:headEnd/>
            <a:tailEnd/>
          </a:ln>
          <a:effectLst/>
        </p:spPr>
        <p:txBody>
          <a:bodyPr vert="horz" wrap="square" lIns="416167" tIns="208083" rIns="416167" bIns="208083" numCol="1" anchor="t" anchorCtr="0" compatLnSpc="1">
            <a:prstTxWarp prst="textNoShape">
              <a:avLst/>
            </a:prstTxWarp>
          </a:bodyPr>
          <a:lstStyle>
            <a:lvl1pPr algn="r">
              <a:defRPr sz="6400" smtClean="0">
                <a:cs typeface="PMingLiU" charset="0"/>
              </a:defRPr>
            </a:lvl1pPr>
          </a:lstStyle>
          <a:p>
            <a:pPr>
              <a:defRPr/>
            </a:pPr>
            <a:fld id="{F54EE9A4-F7E7-AE46-9EC9-C2C8E6900093}"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8" r:id="rId6"/>
    <p:sldLayoutId id="2147484403" r:id="rId7"/>
    <p:sldLayoutId id="2147484399" r:id="rId8"/>
    <p:sldLayoutId id="2147484400" r:id="rId9"/>
    <p:sldLayoutId id="2147484401" r:id="rId10"/>
    <p:sldLayoutId id="2147484402" r:id="rId11"/>
  </p:sldLayoutIdLst>
  <p:txStyles>
    <p:titleStyle>
      <a:lvl1pPr algn="ctr" defTabSz="4159250" rtl="0" eaLnBrk="0" fontAlgn="base" hangingPunct="0">
        <a:spcBef>
          <a:spcPct val="0"/>
        </a:spcBef>
        <a:spcAft>
          <a:spcPct val="0"/>
        </a:spcAft>
        <a:defRPr sz="20000">
          <a:solidFill>
            <a:schemeClr val="tx2"/>
          </a:solidFill>
          <a:latin typeface="+mj-lt"/>
          <a:ea typeface="MS PGothic" pitchFamily="34" charset="-128"/>
          <a:cs typeface="MS PGothic" charset="0"/>
        </a:defRPr>
      </a:lvl1pPr>
      <a:lvl2pPr algn="ctr" defTabSz="4159250" rtl="0" eaLnBrk="0" fontAlgn="base" hangingPunct="0">
        <a:spcBef>
          <a:spcPct val="0"/>
        </a:spcBef>
        <a:spcAft>
          <a:spcPct val="0"/>
        </a:spcAft>
        <a:defRPr sz="20000">
          <a:solidFill>
            <a:schemeClr val="tx2"/>
          </a:solidFill>
          <a:latin typeface="Times New Roman" pitchFamily="18" charset="0"/>
          <a:ea typeface="MS PGothic" pitchFamily="34" charset="-128"/>
          <a:cs typeface="MS PGothic" charset="0"/>
        </a:defRPr>
      </a:lvl2pPr>
      <a:lvl3pPr algn="ctr" defTabSz="4159250" rtl="0" eaLnBrk="0" fontAlgn="base" hangingPunct="0">
        <a:spcBef>
          <a:spcPct val="0"/>
        </a:spcBef>
        <a:spcAft>
          <a:spcPct val="0"/>
        </a:spcAft>
        <a:defRPr sz="20000">
          <a:solidFill>
            <a:schemeClr val="tx2"/>
          </a:solidFill>
          <a:latin typeface="Times New Roman" pitchFamily="18" charset="0"/>
          <a:ea typeface="MS PGothic" pitchFamily="34" charset="-128"/>
          <a:cs typeface="MS PGothic" charset="0"/>
        </a:defRPr>
      </a:lvl3pPr>
      <a:lvl4pPr algn="ctr" defTabSz="4159250" rtl="0" eaLnBrk="0" fontAlgn="base" hangingPunct="0">
        <a:spcBef>
          <a:spcPct val="0"/>
        </a:spcBef>
        <a:spcAft>
          <a:spcPct val="0"/>
        </a:spcAft>
        <a:defRPr sz="20000">
          <a:solidFill>
            <a:schemeClr val="tx2"/>
          </a:solidFill>
          <a:latin typeface="Times New Roman" pitchFamily="18" charset="0"/>
          <a:ea typeface="MS PGothic" pitchFamily="34" charset="-128"/>
          <a:cs typeface="MS PGothic" charset="0"/>
        </a:defRPr>
      </a:lvl4pPr>
      <a:lvl5pPr algn="ctr" defTabSz="4159250" rtl="0" eaLnBrk="0" fontAlgn="base" hangingPunct="0">
        <a:spcBef>
          <a:spcPct val="0"/>
        </a:spcBef>
        <a:spcAft>
          <a:spcPct val="0"/>
        </a:spcAft>
        <a:defRPr sz="20000">
          <a:solidFill>
            <a:schemeClr val="tx2"/>
          </a:solidFill>
          <a:latin typeface="Times New Roman" pitchFamily="18" charset="0"/>
          <a:ea typeface="MS PGothic" pitchFamily="34" charset="-128"/>
          <a:cs typeface="MS PGothic" charset="0"/>
        </a:defRPr>
      </a:lvl5pPr>
      <a:lvl6pPr marL="395814" algn="ctr" defTabSz="4161542" rtl="0" eaLnBrk="0" fontAlgn="base" hangingPunct="0">
        <a:spcBef>
          <a:spcPct val="0"/>
        </a:spcBef>
        <a:spcAft>
          <a:spcPct val="0"/>
        </a:spcAft>
        <a:defRPr sz="20000">
          <a:solidFill>
            <a:schemeClr val="tx2"/>
          </a:solidFill>
          <a:latin typeface="Times New Roman" pitchFamily="18" charset="0"/>
        </a:defRPr>
      </a:lvl6pPr>
      <a:lvl7pPr marL="791627" algn="ctr" defTabSz="4161542" rtl="0" eaLnBrk="0" fontAlgn="base" hangingPunct="0">
        <a:spcBef>
          <a:spcPct val="0"/>
        </a:spcBef>
        <a:spcAft>
          <a:spcPct val="0"/>
        </a:spcAft>
        <a:defRPr sz="20000">
          <a:solidFill>
            <a:schemeClr val="tx2"/>
          </a:solidFill>
          <a:latin typeface="Times New Roman" pitchFamily="18" charset="0"/>
        </a:defRPr>
      </a:lvl7pPr>
      <a:lvl8pPr marL="1187441" algn="ctr" defTabSz="4161542" rtl="0" eaLnBrk="0" fontAlgn="base" hangingPunct="0">
        <a:spcBef>
          <a:spcPct val="0"/>
        </a:spcBef>
        <a:spcAft>
          <a:spcPct val="0"/>
        </a:spcAft>
        <a:defRPr sz="20000">
          <a:solidFill>
            <a:schemeClr val="tx2"/>
          </a:solidFill>
          <a:latin typeface="Times New Roman" pitchFamily="18" charset="0"/>
        </a:defRPr>
      </a:lvl8pPr>
      <a:lvl9pPr marL="1583255" algn="ctr" defTabSz="4161542" rtl="0" eaLnBrk="0" fontAlgn="base" hangingPunct="0">
        <a:spcBef>
          <a:spcPct val="0"/>
        </a:spcBef>
        <a:spcAft>
          <a:spcPct val="0"/>
        </a:spcAft>
        <a:defRPr sz="20000">
          <a:solidFill>
            <a:schemeClr val="tx2"/>
          </a:solidFill>
          <a:latin typeface="Times New Roman" pitchFamily="18" charset="0"/>
        </a:defRPr>
      </a:lvl9pPr>
    </p:titleStyle>
    <p:bodyStyle>
      <a:lvl1pPr marL="1558925" indent="-1558925" algn="l" defTabSz="4159250" rtl="0" eaLnBrk="0" fontAlgn="base" hangingPunct="0">
        <a:spcBef>
          <a:spcPct val="20000"/>
        </a:spcBef>
        <a:spcAft>
          <a:spcPct val="0"/>
        </a:spcAft>
        <a:buChar char="•"/>
        <a:defRPr sz="14500">
          <a:solidFill>
            <a:schemeClr val="tx1"/>
          </a:solidFill>
          <a:latin typeface="+mn-lt"/>
          <a:ea typeface="MS PGothic" pitchFamily="34" charset="-128"/>
          <a:cs typeface="MS PGothic" charset="0"/>
        </a:defRPr>
      </a:lvl1pPr>
      <a:lvl2pPr marL="3379788" indent="-1298575" algn="l" defTabSz="4159250" rtl="0" eaLnBrk="0" fontAlgn="base" hangingPunct="0">
        <a:spcBef>
          <a:spcPct val="20000"/>
        </a:spcBef>
        <a:spcAft>
          <a:spcPct val="0"/>
        </a:spcAft>
        <a:buChar char="–"/>
        <a:defRPr sz="12700">
          <a:solidFill>
            <a:schemeClr val="tx1"/>
          </a:solidFill>
          <a:latin typeface="+mn-lt"/>
          <a:ea typeface="MS PGothic" pitchFamily="34" charset="-128"/>
          <a:cs typeface="MS PGothic" charset="0"/>
        </a:defRPr>
      </a:lvl2pPr>
      <a:lvl3pPr marL="5200650" indent="-1038225" algn="l" defTabSz="4159250" rtl="0" eaLnBrk="0" fontAlgn="base" hangingPunct="0">
        <a:spcBef>
          <a:spcPct val="20000"/>
        </a:spcBef>
        <a:spcAft>
          <a:spcPct val="0"/>
        </a:spcAft>
        <a:buChar char="•"/>
        <a:defRPr sz="10900">
          <a:solidFill>
            <a:schemeClr val="tx1"/>
          </a:solidFill>
          <a:latin typeface="+mn-lt"/>
          <a:ea typeface="MS PGothic" pitchFamily="34" charset="-128"/>
          <a:cs typeface="MS PGothic" charset="0"/>
        </a:defRPr>
      </a:lvl3pPr>
      <a:lvl4pPr marL="7281863" indent="-1038225" algn="l" defTabSz="4159250" rtl="0" eaLnBrk="0" fontAlgn="base" hangingPunct="0">
        <a:spcBef>
          <a:spcPct val="20000"/>
        </a:spcBef>
        <a:spcAft>
          <a:spcPct val="0"/>
        </a:spcAft>
        <a:buChar char="–"/>
        <a:defRPr sz="9100">
          <a:solidFill>
            <a:schemeClr val="tx1"/>
          </a:solidFill>
          <a:latin typeface="+mn-lt"/>
          <a:ea typeface="MS PGothic" pitchFamily="34" charset="-128"/>
          <a:cs typeface="MS PGothic" charset="0"/>
        </a:defRPr>
      </a:lvl4pPr>
      <a:lvl5pPr marL="9361488" indent="-1038225" algn="l" defTabSz="4159250" rtl="0" eaLnBrk="0" fontAlgn="base" hangingPunct="0">
        <a:spcBef>
          <a:spcPct val="20000"/>
        </a:spcBef>
        <a:spcAft>
          <a:spcPct val="0"/>
        </a:spcAft>
        <a:buChar char="»"/>
        <a:defRPr sz="9100">
          <a:solidFill>
            <a:schemeClr val="tx1"/>
          </a:solidFill>
          <a:latin typeface="+mn-lt"/>
          <a:ea typeface="MS PGothic" pitchFamily="34" charset="-128"/>
          <a:cs typeface="MS PGothic" charset="0"/>
        </a:defRPr>
      </a:lvl5pPr>
      <a:lvl6pPr marL="9759284" indent="-1040386" algn="l" defTabSz="4161542" rtl="0" eaLnBrk="0" fontAlgn="base" hangingPunct="0">
        <a:spcBef>
          <a:spcPct val="20000"/>
        </a:spcBef>
        <a:spcAft>
          <a:spcPct val="0"/>
        </a:spcAft>
        <a:buChar char="»"/>
        <a:defRPr sz="9100">
          <a:solidFill>
            <a:schemeClr val="tx1"/>
          </a:solidFill>
          <a:latin typeface="+mn-lt"/>
        </a:defRPr>
      </a:lvl6pPr>
      <a:lvl7pPr marL="10155098" indent="-1040386" algn="l" defTabSz="4161542" rtl="0" eaLnBrk="0" fontAlgn="base" hangingPunct="0">
        <a:spcBef>
          <a:spcPct val="20000"/>
        </a:spcBef>
        <a:spcAft>
          <a:spcPct val="0"/>
        </a:spcAft>
        <a:buChar char="»"/>
        <a:defRPr sz="9100">
          <a:solidFill>
            <a:schemeClr val="tx1"/>
          </a:solidFill>
          <a:latin typeface="+mn-lt"/>
        </a:defRPr>
      </a:lvl7pPr>
      <a:lvl8pPr marL="10550911" indent="-1040386" algn="l" defTabSz="4161542" rtl="0" eaLnBrk="0" fontAlgn="base" hangingPunct="0">
        <a:spcBef>
          <a:spcPct val="20000"/>
        </a:spcBef>
        <a:spcAft>
          <a:spcPct val="0"/>
        </a:spcAft>
        <a:buChar char="»"/>
        <a:defRPr sz="9100">
          <a:solidFill>
            <a:schemeClr val="tx1"/>
          </a:solidFill>
          <a:latin typeface="+mn-lt"/>
        </a:defRPr>
      </a:lvl8pPr>
      <a:lvl9pPr marL="10946726" indent="-1040386" algn="l" defTabSz="4161542" rtl="0" eaLnBrk="0" fontAlgn="base" hangingPunct="0">
        <a:spcBef>
          <a:spcPct val="20000"/>
        </a:spcBef>
        <a:spcAft>
          <a:spcPct val="0"/>
        </a:spcAft>
        <a:buChar char="»"/>
        <a:defRPr sz="9100">
          <a:solidFill>
            <a:schemeClr val="tx1"/>
          </a:solidFill>
          <a:latin typeface="+mn-lt"/>
        </a:defRPr>
      </a:lvl9pPr>
    </p:bodyStyle>
    <p:otherStyle>
      <a:defPPr>
        <a:defRPr lang="en-US"/>
      </a:defPPr>
      <a:lvl1pPr marL="0" algn="l" defTabSz="791627" rtl="0" eaLnBrk="1" latinLnBrk="0" hangingPunct="1">
        <a:defRPr sz="1600" kern="1200">
          <a:solidFill>
            <a:schemeClr val="tx1"/>
          </a:solidFill>
          <a:latin typeface="+mn-lt"/>
          <a:ea typeface="+mn-ea"/>
          <a:cs typeface="+mn-cs"/>
        </a:defRPr>
      </a:lvl1pPr>
      <a:lvl2pPr marL="395814" algn="l" defTabSz="791627" rtl="0" eaLnBrk="1" latinLnBrk="0" hangingPunct="1">
        <a:defRPr sz="1600" kern="1200">
          <a:solidFill>
            <a:schemeClr val="tx1"/>
          </a:solidFill>
          <a:latin typeface="+mn-lt"/>
          <a:ea typeface="+mn-ea"/>
          <a:cs typeface="+mn-cs"/>
        </a:defRPr>
      </a:lvl2pPr>
      <a:lvl3pPr marL="791627" algn="l" defTabSz="791627" rtl="0" eaLnBrk="1" latinLnBrk="0" hangingPunct="1">
        <a:defRPr sz="1600" kern="1200">
          <a:solidFill>
            <a:schemeClr val="tx1"/>
          </a:solidFill>
          <a:latin typeface="+mn-lt"/>
          <a:ea typeface="+mn-ea"/>
          <a:cs typeface="+mn-cs"/>
        </a:defRPr>
      </a:lvl3pPr>
      <a:lvl4pPr marL="1187441" algn="l" defTabSz="791627" rtl="0" eaLnBrk="1" latinLnBrk="0" hangingPunct="1">
        <a:defRPr sz="1600" kern="1200">
          <a:solidFill>
            <a:schemeClr val="tx1"/>
          </a:solidFill>
          <a:latin typeface="+mn-lt"/>
          <a:ea typeface="+mn-ea"/>
          <a:cs typeface="+mn-cs"/>
        </a:defRPr>
      </a:lvl4pPr>
      <a:lvl5pPr marL="1583255" algn="l" defTabSz="791627" rtl="0" eaLnBrk="1" latinLnBrk="0" hangingPunct="1">
        <a:defRPr sz="1600" kern="1200">
          <a:solidFill>
            <a:schemeClr val="tx1"/>
          </a:solidFill>
          <a:latin typeface="+mn-lt"/>
          <a:ea typeface="+mn-ea"/>
          <a:cs typeface="+mn-cs"/>
        </a:defRPr>
      </a:lvl5pPr>
      <a:lvl6pPr marL="1979068" algn="l" defTabSz="791627" rtl="0" eaLnBrk="1" latinLnBrk="0" hangingPunct="1">
        <a:defRPr sz="1600" kern="1200">
          <a:solidFill>
            <a:schemeClr val="tx1"/>
          </a:solidFill>
          <a:latin typeface="+mn-lt"/>
          <a:ea typeface="+mn-ea"/>
          <a:cs typeface="+mn-cs"/>
        </a:defRPr>
      </a:lvl6pPr>
      <a:lvl7pPr marL="2374883" algn="l" defTabSz="791627" rtl="0" eaLnBrk="1" latinLnBrk="0" hangingPunct="1">
        <a:defRPr sz="1600" kern="1200">
          <a:solidFill>
            <a:schemeClr val="tx1"/>
          </a:solidFill>
          <a:latin typeface="+mn-lt"/>
          <a:ea typeface="+mn-ea"/>
          <a:cs typeface="+mn-cs"/>
        </a:defRPr>
      </a:lvl7pPr>
      <a:lvl8pPr marL="2770696" algn="l" defTabSz="791627" rtl="0" eaLnBrk="1" latinLnBrk="0" hangingPunct="1">
        <a:defRPr sz="1600" kern="1200">
          <a:solidFill>
            <a:schemeClr val="tx1"/>
          </a:solidFill>
          <a:latin typeface="+mn-lt"/>
          <a:ea typeface="+mn-ea"/>
          <a:cs typeface="+mn-cs"/>
        </a:defRPr>
      </a:lvl8pPr>
      <a:lvl9pPr marL="3166511" algn="l" defTabSz="791627"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18" Type="http://schemas.microsoft.com/office/2007/relationships/diagramDrawing" Target="../diagrams/drawing3.xml"/><Relationship Id="rId3" Type="http://schemas.openxmlformats.org/officeDocument/2006/relationships/image" Target="../media/image1.png"/><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diagramColors" Target="../diagrams/colors3.xml"/><Relationship Id="rId2" Type="http://schemas.openxmlformats.org/officeDocument/2006/relationships/notesSlide" Target="../notesSlides/notesSlide1.xml"/><Relationship Id="rId16" Type="http://schemas.openxmlformats.org/officeDocument/2006/relationships/diagramQuickStyle" Target="../diagrams/quickStyle3.xm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diagramLayout" Target="../diagrams/layout3.xml"/><Relationship Id="rId10" Type="http://schemas.openxmlformats.org/officeDocument/2006/relationships/diagramLayout" Target="../diagrams/layout2.xml"/><Relationship Id="rId19" Type="http://schemas.openxmlformats.org/officeDocument/2006/relationships/image" Target="../media/image2.jpeg"/><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4"/>
          <p:cNvSpPr txBox="1">
            <a:spLocks noChangeArrowheads="1"/>
          </p:cNvSpPr>
          <p:nvPr/>
        </p:nvSpPr>
        <p:spPr bwMode="auto">
          <a:xfrm>
            <a:off x="6553200" y="2957513"/>
            <a:ext cx="30607000" cy="12340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9163" tIns="39581" rIns="79163" bIns="39581">
            <a:spAutoFit/>
          </a:bodyPr>
          <a:lstStyle>
            <a:lvl1pPr>
              <a:defRPr sz="2100">
                <a:solidFill>
                  <a:schemeClr val="tx1"/>
                </a:solidFill>
                <a:latin typeface="Times New Roman" charset="0"/>
                <a:ea typeface="MS PGothic" charset="0"/>
                <a:cs typeface="MS PGothic" charset="0"/>
              </a:defRPr>
            </a:lvl1pPr>
            <a:lvl2pPr marL="742950" indent="-285750">
              <a:defRPr sz="2100">
                <a:solidFill>
                  <a:schemeClr val="tx1"/>
                </a:solidFill>
                <a:latin typeface="Times New Roman" charset="0"/>
                <a:ea typeface="MS PGothic" charset="0"/>
                <a:cs typeface="MS PGothic" charset="0"/>
              </a:defRPr>
            </a:lvl2pPr>
            <a:lvl3pPr marL="1143000" indent="-2286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pPr algn="ctr"/>
            <a:r>
              <a:rPr lang="en-US" altLang="zh-TW" sz="4000" dirty="0">
                <a:solidFill>
                  <a:srgbClr val="000000"/>
                </a:solidFill>
                <a:latin typeface="Arial Black" charset="0"/>
                <a:cs typeface="PMingLiU" charset="0"/>
              </a:rPr>
              <a:t>Kimberly The</a:t>
            </a:r>
            <a:r>
              <a:rPr lang="en-US" altLang="zh-TW" sz="4000" baseline="30000" dirty="0">
                <a:solidFill>
                  <a:srgbClr val="000000"/>
                </a:solidFill>
                <a:latin typeface="Arial Black" charset="0"/>
                <a:cs typeface="PMingLiU" charset="0"/>
              </a:rPr>
              <a:t>1</a:t>
            </a:r>
            <a:r>
              <a:rPr lang="en-US" altLang="zh-TW" sz="4000" dirty="0">
                <a:solidFill>
                  <a:srgbClr val="000000"/>
                </a:solidFill>
                <a:latin typeface="Arial Black" charset="0"/>
                <a:cs typeface="PMingLiU" charset="0"/>
              </a:rPr>
              <a:t>, Elizabeth Harrison</a:t>
            </a:r>
            <a:r>
              <a:rPr lang="en-US" altLang="zh-TW" sz="4000" baseline="30000" dirty="0">
                <a:solidFill>
                  <a:srgbClr val="000000"/>
                </a:solidFill>
                <a:latin typeface="Arial Black" charset="0"/>
                <a:cs typeface="PMingLiU" charset="0"/>
              </a:rPr>
              <a:t>1</a:t>
            </a:r>
            <a:r>
              <a:rPr lang="en-US" altLang="zh-TW" sz="4000" dirty="0">
                <a:solidFill>
                  <a:srgbClr val="000000"/>
                </a:solidFill>
                <a:latin typeface="Arial Black" charset="0"/>
                <a:cs typeface="PMingLiU" charset="0"/>
              </a:rPr>
              <a:t>, Jenna Heffron</a:t>
            </a:r>
            <a:r>
              <a:rPr lang="en-US" altLang="zh-TW" sz="4000" baseline="30000" dirty="0">
                <a:solidFill>
                  <a:srgbClr val="000000"/>
                </a:solidFill>
                <a:latin typeface="Arial Black" charset="0"/>
                <a:cs typeface="PMingLiU" charset="0"/>
              </a:rPr>
              <a:t>2</a:t>
            </a:r>
            <a:r>
              <a:rPr lang="en-US" altLang="zh-TW" sz="4000" dirty="0">
                <a:solidFill>
                  <a:srgbClr val="000000"/>
                </a:solidFill>
                <a:latin typeface="Arial Black" charset="0"/>
                <a:cs typeface="PMingLiU" charset="0"/>
              </a:rPr>
              <a:t> </a:t>
            </a:r>
          </a:p>
          <a:p>
            <a:pPr algn="ctr"/>
            <a:r>
              <a:rPr lang="en-US" altLang="zh-TW" sz="3500" baseline="30000" dirty="0">
                <a:solidFill>
                  <a:srgbClr val="000000"/>
                </a:solidFill>
                <a:latin typeface="Arial" charset="0"/>
                <a:cs typeface="PMingLiU" charset="0"/>
              </a:rPr>
              <a:t>1</a:t>
            </a:r>
            <a:r>
              <a:rPr lang="en-US" altLang="zh-TW" sz="3500" dirty="0">
                <a:solidFill>
                  <a:srgbClr val="000000"/>
                </a:solidFill>
                <a:latin typeface="Arial" charset="0"/>
                <a:cs typeface="PMingLiU" charset="0"/>
              </a:rPr>
              <a:t>University of Illinois at Chicago, </a:t>
            </a:r>
            <a:r>
              <a:rPr lang="en-US" altLang="zh-TW" sz="3500" baseline="30000" dirty="0">
                <a:solidFill>
                  <a:srgbClr val="000000"/>
                </a:solidFill>
                <a:latin typeface="Arial" charset="0"/>
                <a:cs typeface="PMingLiU" charset="0"/>
              </a:rPr>
              <a:t>2</a:t>
            </a:r>
            <a:r>
              <a:rPr lang="en-US" altLang="zh-TW" sz="3500" dirty="0">
                <a:solidFill>
                  <a:srgbClr val="000000"/>
                </a:solidFill>
                <a:latin typeface="Arial" charset="0"/>
                <a:cs typeface="PMingLiU" charset="0"/>
              </a:rPr>
              <a:t>Ithaca College</a:t>
            </a:r>
          </a:p>
        </p:txBody>
      </p:sp>
      <p:sp>
        <p:nvSpPr>
          <p:cNvPr id="13314" name="Text Box 6"/>
          <p:cNvSpPr txBox="1">
            <a:spLocks noChangeArrowheads="1"/>
          </p:cNvSpPr>
          <p:nvPr/>
        </p:nvSpPr>
        <p:spPr bwMode="auto">
          <a:xfrm>
            <a:off x="533400" y="23393400"/>
            <a:ext cx="9176483" cy="40870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9163" tIns="39581" rIns="79163" bIns="39581" anchor="t"/>
          <a:lstStyle>
            <a:lvl1pPr marL="457200" indent="-457200">
              <a:defRPr sz="2100">
                <a:solidFill>
                  <a:schemeClr val="tx1"/>
                </a:solidFill>
                <a:latin typeface="Times New Roman" charset="0"/>
                <a:ea typeface="MS PGothic" charset="0"/>
                <a:cs typeface="MS PGothic" charset="0"/>
              </a:defRPr>
            </a:lvl1pPr>
            <a:lvl2pPr marL="742950" indent="-285750">
              <a:defRPr sz="2100">
                <a:solidFill>
                  <a:schemeClr val="tx1"/>
                </a:solidFill>
                <a:latin typeface="Times New Roman" charset="0"/>
                <a:ea typeface="MS PGothic" charset="0"/>
                <a:cs typeface="MS PGothic" charset="0"/>
              </a:defRPr>
            </a:lvl2pPr>
            <a:lvl3pPr marL="1371600" indent="-4572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pPr marL="0" indent="0">
              <a:buClr>
                <a:srgbClr val="000099"/>
              </a:buClr>
              <a:defRPr/>
            </a:pPr>
            <a:endParaRPr lang="en-US" sz="3800" b="1" dirty="0">
              <a:solidFill>
                <a:srgbClr val="740074"/>
              </a:solidFill>
              <a:latin typeface="Arial"/>
              <a:cs typeface="Arial"/>
            </a:endParaRPr>
          </a:p>
          <a:p>
            <a:pPr marL="0" indent="0">
              <a:defRPr/>
            </a:pPr>
            <a:endParaRPr lang="en-US" sz="3800" b="1" dirty="0">
              <a:solidFill>
                <a:srgbClr val="740074"/>
              </a:solidFill>
              <a:latin typeface="Arial"/>
              <a:cs typeface="Arial"/>
            </a:endParaRPr>
          </a:p>
          <a:p>
            <a:pPr marL="0" indent="0">
              <a:defRPr/>
            </a:pPr>
            <a:endParaRPr lang="en-US" sz="3800" b="1" dirty="0">
              <a:solidFill>
                <a:srgbClr val="740074"/>
              </a:solidFill>
              <a:latin typeface="Arial"/>
              <a:cs typeface="Arial"/>
            </a:endParaRPr>
          </a:p>
          <a:p>
            <a:pPr marL="0" indent="0">
              <a:defRPr/>
            </a:pPr>
            <a:r>
              <a:rPr lang="en-US" sz="3800" b="1" dirty="0">
                <a:solidFill>
                  <a:srgbClr val="740074"/>
                </a:solidFill>
                <a:latin typeface="Arial"/>
                <a:cs typeface="Arial"/>
              </a:rPr>
              <a:t>Theoretical Framework</a:t>
            </a:r>
            <a:endParaRPr lang="en-US" dirty="0">
              <a:solidFill>
                <a:srgbClr val="740074"/>
              </a:solidFill>
              <a:cs typeface="Times New Roman"/>
            </a:endParaRPr>
          </a:p>
          <a:p>
            <a:pPr marL="571500" indent="-571500">
              <a:buClr>
                <a:srgbClr val="000099"/>
              </a:buClr>
              <a:buFont typeface="Arial"/>
              <a:buChar char="•"/>
              <a:defRPr/>
            </a:pPr>
            <a:r>
              <a:rPr lang="en-US" sz="3800" dirty="0">
                <a:latin typeface="Arial"/>
                <a:cs typeface="Arial"/>
              </a:rPr>
              <a:t>Social model of disability framework </a:t>
            </a:r>
          </a:p>
          <a:p>
            <a:pPr marL="0" indent="0">
              <a:buClr>
                <a:srgbClr val="000099"/>
              </a:buClr>
              <a:defRPr/>
            </a:pPr>
            <a:endParaRPr lang="en-US" sz="3800" b="1" dirty="0">
              <a:solidFill>
                <a:srgbClr val="740074"/>
              </a:solidFill>
              <a:latin typeface="Arial"/>
              <a:cs typeface="Arial"/>
            </a:endParaRPr>
          </a:p>
          <a:p>
            <a:pPr>
              <a:defRPr/>
            </a:pPr>
            <a:r>
              <a:rPr lang="en-US" sz="3800" b="1" dirty="0">
                <a:solidFill>
                  <a:srgbClr val="740074"/>
                </a:solidFill>
                <a:latin typeface="Arial"/>
                <a:cs typeface="Arial"/>
              </a:rPr>
              <a:t>Methodology</a:t>
            </a:r>
          </a:p>
          <a:p>
            <a:pPr>
              <a:spcBef>
                <a:spcPct val="10000"/>
              </a:spcBef>
              <a:buFont typeface="Arial"/>
              <a:buChar char="•"/>
              <a:defRPr/>
            </a:pPr>
            <a:r>
              <a:rPr lang="en-US" sz="3800" dirty="0">
                <a:latin typeface="Arial"/>
                <a:cs typeface="Arial"/>
              </a:rPr>
              <a:t>Critical emancipatory paradigm </a:t>
            </a:r>
          </a:p>
          <a:p>
            <a:pPr marL="571500" indent="-571500">
              <a:spcBef>
                <a:spcPct val="10000"/>
              </a:spcBef>
              <a:buFont typeface="Arial"/>
              <a:buChar char="•"/>
              <a:defRPr/>
            </a:pPr>
            <a:r>
              <a:rPr lang="en-US" sz="3800" dirty="0">
                <a:latin typeface="Arial"/>
                <a:cs typeface="Arial"/>
              </a:rPr>
              <a:t>Participatory action research approach: OTs with disabilities as lead researchers and key informants</a:t>
            </a:r>
            <a:endParaRPr lang="en-US" dirty="0">
              <a:latin typeface="Times New Roman"/>
              <a:cs typeface="Times New Roman"/>
            </a:endParaRPr>
          </a:p>
          <a:p>
            <a:pPr marL="1485900" lvl="2" indent="-571500">
              <a:spcBef>
                <a:spcPct val="10000"/>
              </a:spcBef>
              <a:buFont typeface="Arial"/>
              <a:buChar char="•"/>
              <a:defRPr/>
            </a:pPr>
            <a:r>
              <a:rPr lang="en-US" sz="3800" dirty="0">
                <a:latin typeface="Arial"/>
                <a:cs typeface="Arial"/>
              </a:rPr>
              <a:t>Research design</a:t>
            </a:r>
            <a:endParaRPr lang="en-US" dirty="0">
              <a:latin typeface="Times New Roman"/>
              <a:cs typeface="Times New Roman"/>
            </a:endParaRPr>
          </a:p>
          <a:p>
            <a:pPr marL="1485900" lvl="2" indent="-571500">
              <a:spcBef>
                <a:spcPct val="10000"/>
              </a:spcBef>
              <a:buFont typeface="Arial"/>
              <a:buChar char="•"/>
              <a:defRPr/>
            </a:pPr>
            <a:r>
              <a:rPr lang="en-US" sz="3800" dirty="0">
                <a:latin typeface="Arial"/>
                <a:cs typeface="Arial"/>
              </a:rPr>
              <a:t>Development of research questions</a:t>
            </a:r>
            <a:endParaRPr lang="en-US" dirty="0">
              <a:latin typeface="Times New Roman"/>
              <a:cs typeface="Times New Roman"/>
            </a:endParaRPr>
          </a:p>
          <a:p>
            <a:pPr marL="1485900" lvl="2" indent="-571500">
              <a:spcBef>
                <a:spcPct val="10000"/>
              </a:spcBef>
              <a:buFont typeface="Arial"/>
              <a:buChar char="•"/>
              <a:defRPr/>
            </a:pPr>
            <a:r>
              <a:rPr lang="en-US" sz="3800" dirty="0">
                <a:latin typeface="Arial"/>
                <a:cs typeface="Arial"/>
              </a:rPr>
              <a:t>Mentors to student researchers</a:t>
            </a:r>
            <a:endParaRPr lang="en-US" dirty="0">
              <a:cs typeface="Times New Roman"/>
            </a:endParaRPr>
          </a:p>
          <a:p>
            <a:pPr marL="0" indent="0">
              <a:buClr>
                <a:srgbClr val="000099"/>
              </a:buClr>
              <a:defRPr/>
            </a:pPr>
            <a:endParaRPr lang="en-US" sz="3800" dirty="0">
              <a:solidFill>
                <a:srgbClr val="740074"/>
              </a:solidFill>
              <a:latin typeface="Arial"/>
              <a:cs typeface="Arial"/>
            </a:endParaRPr>
          </a:p>
          <a:p>
            <a:pPr marL="0" indent="0">
              <a:buClr>
                <a:srgbClr val="000099"/>
              </a:buClr>
              <a:defRPr/>
            </a:pPr>
            <a:endParaRPr lang="en-US" sz="3800" dirty="0">
              <a:solidFill>
                <a:srgbClr val="740074"/>
              </a:solidFill>
              <a:latin typeface="Arial"/>
              <a:cs typeface="Arial"/>
            </a:endParaRPr>
          </a:p>
          <a:p>
            <a:pPr marL="0" indent="0">
              <a:buClr>
                <a:srgbClr val="000099"/>
              </a:buClr>
              <a:defRPr/>
            </a:pPr>
            <a:endParaRPr lang="en-US" sz="3800" dirty="0">
              <a:solidFill>
                <a:srgbClr val="740074"/>
              </a:solidFill>
              <a:latin typeface="Arial"/>
              <a:cs typeface="Arial"/>
            </a:endParaRPr>
          </a:p>
          <a:p>
            <a:pPr marL="0" indent="0">
              <a:buClr>
                <a:srgbClr val="000099"/>
              </a:buClr>
              <a:defRPr/>
            </a:pPr>
            <a:endParaRPr lang="en-US" sz="3800" dirty="0">
              <a:solidFill>
                <a:srgbClr val="740074"/>
              </a:solidFill>
              <a:latin typeface="Arial"/>
              <a:cs typeface="Arial"/>
            </a:endParaRPr>
          </a:p>
          <a:p>
            <a:pPr marL="0" indent="0">
              <a:buClr>
                <a:srgbClr val="000099"/>
              </a:buClr>
              <a:defRPr/>
            </a:pPr>
            <a:endParaRPr lang="en-US" sz="3800" dirty="0">
              <a:solidFill>
                <a:srgbClr val="740074"/>
              </a:solidFill>
              <a:latin typeface="Arial"/>
              <a:cs typeface="Arial"/>
            </a:endParaRPr>
          </a:p>
          <a:p>
            <a:pPr marL="0" indent="0">
              <a:buClr>
                <a:srgbClr val="000099"/>
              </a:buClr>
              <a:defRPr/>
            </a:pPr>
            <a:endParaRPr lang="en-US" sz="3800" dirty="0">
              <a:solidFill>
                <a:srgbClr val="740074"/>
              </a:solidFill>
              <a:latin typeface="Arial"/>
              <a:cs typeface="Arial"/>
            </a:endParaRPr>
          </a:p>
          <a:p>
            <a:pPr marL="0" indent="0">
              <a:buClr>
                <a:srgbClr val="000099"/>
              </a:buClr>
              <a:defRPr/>
            </a:pPr>
            <a:endParaRPr lang="en-US" sz="3800" dirty="0">
              <a:solidFill>
                <a:srgbClr val="740074"/>
              </a:solidFill>
              <a:latin typeface="Arial"/>
              <a:cs typeface="Arial"/>
            </a:endParaRPr>
          </a:p>
          <a:p>
            <a:pPr marL="0" indent="0">
              <a:buClr>
                <a:srgbClr val="000099"/>
              </a:buClr>
              <a:defRPr/>
            </a:pPr>
            <a:endParaRPr lang="en-US" sz="3800" dirty="0">
              <a:solidFill>
                <a:srgbClr val="740074"/>
              </a:solidFill>
              <a:latin typeface="Arial"/>
              <a:cs typeface="Arial"/>
            </a:endParaRPr>
          </a:p>
          <a:p>
            <a:pPr marL="0" indent="0">
              <a:buClr>
                <a:srgbClr val="000099"/>
              </a:buClr>
              <a:defRPr/>
            </a:pPr>
            <a:endParaRPr lang="en-US" sz="3800" dirty="0">
              <a:solidFill>
                <a:srgbClr val="740074"/>
              </a:solidFill>
              <a:latin typeface="Arial"/>
              <a:cs typeface="Arial"/>
            </a:endParaRPr>
          </a:p>
          <a:p>
            <a:pPr marL="0" indent="0">
              <a:buClr>
                <a:srgbClr val="000099"/>
              </a:buClr>
              <a:defRPr/>
            </a:pPr>
            <a:endParaRPr lang="en-US" sz="3800" dirty="0">
              <a:solidFill>
                <a:srgbClr val="740074"/>
              </a:solidFill>
              <a:latin typeface="Arial" charset="0"/>
              <a:cs typeface="Arial" charset="0"/>
            </a:endParaRPr>
          </a:p>
          <a:p>
            <a:pPr marL="0" indent="0">
              <a:buClr>
                <a:srgbClr val="000099"/>
              </a:buClr>
              <a:defRPr/>
            </a:pPr>
            <a:endParaRPr lang="en-US" sz="3200" dirty="0">
              <a:solidFill>
                <a:srgbClr val="740074"/>
              </a:solidFill>
              <a:latin typeface="Arial" charset="0"/>
              <a:cs typeface="Arial" charset="0"/>
            </a:endParaRPr>
          </a:p>
          <a:p>
            <a:pPr>
              <a:defRPr/>
            </a:pPr>
            <a:endParaRPr lang="en-US" sz="3200" dirty="0">
              <a:solidFill>
                <a:srgbClr val="740074"/>
              </a:solidFill>
              <a:latin typeface="Arial" charset="0"/>
              <a:cs typeface="Arial" charset="0"/>
            </a:endParaRPr>
          </a:p>
          <a:p>
            <a:pPr>
              <a:defRPr/>
            </a:pPr>
            <a:endParaRPr lang="en-US" sz="3200" dirty="0">
              <a:solidFill>
                <a:srgbClr val="740074"/>
              </a:solidFill>
              <a:latin typeface="Arial" charset="0"/>
              <a:cs typeface="Arial" charset="0"/>
            </a:endParaRPr>
          </a:p>
        </p:txBody>
      </p:sp>
      <p:sp>
        <p:nvSpPr>
          <p:cNvPr id="13315" name="Rectangle 14"/>
          <p:cNvSpPr>
            <a:spLocks noChangeArrowheads="1"/>
          </p:cNvSpPr>
          <p:nvPr/>
        </p:nvSpPr>
        <p:spPr bwMode="auto">
          <a:xfrm>
            <a:off x="3056514" y="4267200"/>
            <a:ext cx="4646613" cy="1003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79163" tIns="39581" rIns="79163" bIns="39581">
            <a:spAutoFit/>
          </a:bodyPr>
          <a:lstStyle/>
          <a:p>
            <a:r>
              <a:rPr lang="en-US" altLang="zh-TW" sz="6000" b="1" dirty="0">
                <a:solidFill>
                  <a:srgbClr val="740074"/>
                </a:solidFill>
                <a:latin typeface="Arial" charset="0"/>
                <a:cs typeface="PMingLiU" charset="0"/>
              </a:rPr>
              <a:t>Introduction</a:t>
            </a:r>
          </a:p>
        </p:txBody>
      </p:sp>
      <p:sp>
        <p:nvSpPr>
          <p:cNvPr id="13317" name="Text Box 308"/>
          <p:cNvSpPr txBox="1">
            <a:spLocks noChangeArrowheads="1"/>
          </p:cNvSpPr>
          <p:nvPr/>
        </p:nvSpPr>
        <p:spPr bwMode="auto">
          <a:xfrm>
            <a:off x="990600" y="184150"/>
            <a:ext cx="41736963" cy="27883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9163" tIns="39581" rIns="79163" bIns="39581">
            <a:spAutoFit/>
          </a:bodyPr>
          <a:lstStyle>
            <a:lvl1pPr>
              <a:defRPr sz="2100">
                <a:solidFill>
                  <a:schemeClr val="tx1"/>
                </a:solidFill>
                <a:latin typeface="Times New Roman" charset="0"/>
                <a:ea typeface="MS PGothic" charset="0"/>
                <a:cs typeface="MS PGothic" charset="0"/>
              </a:defRPr>
            </a:lvl1pPr>
            <a:lvl2pPr marL="742950" indent="-285750">
              <a:defRPr sz="2100">
                <a:solidFill>
                  <a:schemeClr val="tx1"/>
                </a:solidFill>
                <a:latin typeface="Times New Roman" charset="0"/>
                <a:ea typeface="MS PGothic" charset="0"/>
                <a:cs typeface="MS PGothic" charset="0"/>
              </a:defRPr>
            </a:lvl2pPr>
            <a:lvl3pPr marL="1143000" indent="-2286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pPr algn="ctr" eaLnBrk="1" hangingPunct="1"/>
            <a:r>
              <a:rPr lang="en-US" altLang="zh-TW" sz="8800" b="1" dirty="0">
                <a:latin typeface="Arial" charset="0"/>
                <a:cs typeface="Arial" charset="0"/>
              </a:rPr>
              <a:t>“Room for Change”: </a:t>
            </a:r>
            <a:endParaRPr lang="en-US" altLang="zh-TW" sz="8800" b="1" dirty="0" smtClean="0">
              <a:latin typeface="Arial" charset="0"/>
              <a:cs typeface="Arial" charset="0"/>
            </a:endParaRPr>
          </a:p>
          <a:p>
            <a:pPr algn="ctr" eaLnBrk="1" hangingPunct="1"/>
            <a:r>
              <a:rPr lang="en-US" altLang="zh-TW" sz="8800" b="1" dirty="0" smtClean="0">
                <a:latin typeface="Arial" charset="0"/>
                <a:cs typeface="Arial" charset="0"/>
              </a:rPr>
              <a:t>Experiences </a:t>
            </a:r>
            <a:r>
              <a:rPr lang="en-US" altLang="zh-TW" sz="8800" b="1" dirty="0">
                <a:latin typeface="Arial" charset="0"/>
                <a:cs typeface="Arial" charset="0"/>
              </a:rPr>
              <a:t>of </a:t>
            </a:r>
            <a:r>
              <a:rPr lang="en-US" altLang="zh-TW" sz="8800" b="1" dirty="0" smtClean="0">
                <a:latin typeface="Arial" charset="0"/>
                <a:cs typeface="Arial" charset="0"/>
              </a:rPr>
              <a:t>Occupational Therapists </a:t>
            </a:r>
            <a:r>
              <a:rPr lang="en-US" altLang="zh-TW" sz="8800" b="1" dirty="0">
                <a:latin typeface="Arial" charset="0"/>
                <a:cs typeface="Arial" charset="0"/>
              </a:rPr>
              <a:t>with Disabilities</a:t>
            </a:r>
            <a:endParaRPr lang="en-US" altLang="zh-TW" sz="9600" b="1" dirty="0">
              <a:latin typeface="Arial" charset="0"/>
              <a:cs typeface="Arial" charset="0"/>
            </a:endParaRPr>
          </a:p>
        </p:txBody>
      </p:sp>
      <p:sp>
        <p:nvSpPr>
          <p:cNvPr id="13318" name="Text Box 310"/>
          <p:cNvSpPr txBox="1">
            <a:spLocks noChangeArrowheads="1"/>
          </p:cNvSpPr>
          <p:nvPr/>
        </p:nvSpPr>
        <p:spPr bwMode="auto">
          <a:xfrm>
            <a:off x="32994600" y="28651200"/>
            <a:ext cx="10287000" cy="327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9163" tIns="39581" rIns="79163" bIns="39581"/>
          <a:lstStyle>
            <a:lvl1pPr>
              <a:defRPr sz="2100">
                <a:solidFill>
                  <a:schemeClr val="tx1"/>
                </a:solidFill>
                <a:latin typeface="Times New Roman" charset="0"/>
                <a:ea typeface="MS PGothic" charset="0"/>
                <a:cs typeface="MS PGothic" charset="0"/>
              </a:defRPr>
            </a:lvl1pPr>
            <a:lvl2pPr marL="742950" indent="-285750">
              <a:defRPr sz="2100">
                <a:solidFill>
                  <a:schemeClr val="tx1"/>
                </a:solidFill>
                <a:latin typeface="Times New Roman" charset="0"/>
                <a:ea typeface="MS PGothic" charset="0"/>
                <a:cs typeface="MS PGothic" charset="0"/>
              </a:defRPr>
            </a:lvl2pPr>
            <a:lvl3pPr marL="1143000" indent="-2286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pPr>
              <a:lnSpc>
                <a:spcPct val="90000"/>
              </a:lnSpc>
              <a:spcBef>
                <a:spcPct val="50000"/>
              </a:spcBef>
            </a:pPr>
            <a:r>
              <a:rPr lang="en-US" altLang="zh-TW" sz="3200" b="1" dirty="0">
                <a:solidFill>
                  <a:srgbClr val="740074"/>
                </a:solidFill>
                <a:latin typeface="Arial" charset="0"/>
                <a:cs typeface="PMingLiU" charset="0"/>
              </a:rPr>
              <a:t>Acknowledgements</a:t>
            </a:r>
            <a:r>
              <a:rPr lang="en-US" altLang="zh-TW" sz="3200" b="1" dirty="0" smtClean="0">
                <a:solidFill>
                  <a:srgbClr val="740074"/>
                </a:solidFill>
                <a:latin typeface="Arial" charset="0"/>
                <a:cs typeface="PMingLiU" charset="0"/>
              </a:rPr>
              <a:t>: </a:t>
            </a:r>
            <a:r>
              <a:rPr lang="en-US" altLang="zh-TW" sz="3200" dirty="0" smtClean="0">
                <a:latin typeface="Arial" charset="0"/>
                <a:cs typeface="PMingLiU" charset="0"/>
              </a:rPr>
              <a:t>Thank you to Ithaca College OT students for their ongoing work on this project. This project was funded by the Summer Grant for Faculty Research through the Ithaca College Center for Faculty Excellence. </a:t>
            </a:r>
            <a:endParaRPr lang="en-US" altLang="zh-TW" sz="3200" dirty="0">
              <a:latin typeface="Arial" charset="0"/>
              <a:cs typeface="PMingLiU" charset="0"/>
            </a:endParaRPr>
          </a:p>
          <a:p>
            <a:pPr>
              <a:lnSpc>
                <a:spcPct val="90000"/>
              </a:lnSpc>
              <a:spcBef>
                <a:spcPct val="50000"/>
              </a:spcBef>
            </a:pPr>
            <a:r>
              <a:rPr lang="en-US" altLang="zh-TW" sz="3200" b="1" dirty="0">
                <a:solidFill>
                  <a:srgbClr val="740074"/>
                </a:solidFill>
                <a:latin typeface="Arial" charset="0"/>
                <a:cs typeface="PMingLiU" charset="0"/>
              </a:rPr>
              <a:t>E-</a:t>
            </a:r>
            <a:r>
              <a:rPr lang="en-US" altLang="zh-TW" sz="3200" b="1" dirty="0" smtClean="0">
                <a:solidFill>
                  <a:srgbClr val="740074"/>
                </a:solidFill>
                <a:latin typeface="Arial" charset="0"/>
                <a:cs typeface="PMingLiU" charset="0"/>
              </a:rPr>
              <a:t>mail: </a:t>
            </a:r>
            <a:r>
              <a:rPr lang="en-US" altLang="zh-TW" sz="3200" dirty="0" smtClean="0">
                <a:latin typeface="Arial" charset="0"/>
                <a:cs typeface="PMingLiU" charset="0"/>
              </a:rPr>
              <a:t>Kim The (kthe2@uic.edu)                      Elizabeth </a:t>
            </a:r>
            <a:r>
              <a:rPr lang="en-US" altLang="zh-TW" sz="3200" dirty="0">
                <a:latin typeface="Arial" charset="0"/>
                <a:cs typeface="PMingLiU" charset="0"/>
              </a:rPr>
              <a:t>Harrison (eharri20@</a:t>
            </a:r>
            <a:r>
              <a:rPr lang="en-US" altLang="zh-TW" sz="3200" dirty="0" smtClean="0">
                <a:latin typeface="Arial" charset="0"/>
                <a:cs typeface="PMingLiU" charset="0"/>
              </a:rPr>
              <a:t>uic.edu)                   Jenna </a:t>
            </a:r>
            <a:r>
              <a:rPr lang="en-US" altLang="zh-TW" sz="3200" dirty="0" err="1" smtClean="0">
                <a:latin typeface="Arial" charset="0"/>
                <a:cs typeface="PMingLiU" charset="0"/>
              </a:rPr>
              <a:t>Heffron</a:t>
            </a:r>
            <a:r>
              <a:rPr lang="en-US" altLang="zh-TW" sz="3200" dirty="0" smtClean="0">
                <a:latin typeface="Arial" charset="0"/>
                <a:cs typeface="PMingLiU" charset="0"/>
              </a:rPr>
              <a:t> (jheffron</a:t>
            </a:r>
            <a:r>
              <a:rPr lang="en-US" altLang="zh-TW" sz="3200" dirty="0">
                <a:latin typeface="Arial" charset="0"/>
                <a:cs typeface="PMingLiU" charset="0"/>
              </a:rPr>
              <a:t>@</a:t>
            </a:r>
            <a:r>
              <a:rPr lang="en-US" altLang="zh-TW" sz="3200" dirty="0" smtClean="0">
                <a:latin typeface="Arial" charset="0"/>
                <a:cs typeface="PMingLiU" charset="0"/>
              </a:rPr>
              <a:t>ithaca.edu)  </a:t>
            </a:r>
            <a:endParaRPr lang="en-US" altLang="zh-TW" sz="1500" dirty="0">
              <a:latin typeface="Arial" charset="0"/>
              <a:cs typeface="PMingLiU" charset="0"/>
            </a:endParaRPr>
          </a:p>
        </p:txBody>
      </p:sp>
      <p:sp>
        <p:nvSpPr>
          <p:cNvPr id="13319" name="Rectangle 815"/>
          <p:cNvSpPr>
            <a:spLocks noChangeArrowheads="1"/>
          </p:cNvSpPr>
          <p:nvPr/>
        </p:nvSpPr>
        <p:spPr bwMode="auto">
          <a:xfrm>
            <a:off x="19799300" y="20178713"/>
            <a:ext cx="209550" cy="495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79163" tIns="39581" rIns="79163" bIns="39581" anchor="ctr">
            <a:spAutoFit/>
          </a:bodyPr>
          <a:lstStyle/>
          <a:p>
            <a:r>
              <a:rPr lang="zh-TW" altLang="en-US" sz="600">
                <a:solidFill>
                  <a:srgbClr val="000000"/>
                </a:solidFill>
                <a:latin typeface="Arial" charset="0"/>
                <a:cs typeface="PMingLiU" charset="0"/>
              </a:rPr>
              <a:t>  </a:t>
            </a:r>
            <a:endParaRPr lang="zh-TW" altLang="en-US" sz="4300">
              <a:cs typeface="PMingLiU" charset="0"/>
            </a:endParaRPr>
          </a:p>
          <a:p>
            <a:endParaRPr lang="zh-TW" altLang="en-US">
              <a:cs typeface="PMingLiU" charset="0"/>
            </a:endParaRPr>
          </a:p>
        </p:txBody>
      </p:sp>
      <p:sp>
        <p:nvSpPr>
          <p:cNvPr id="13321" name="Text Box 3150"/>
          <p:cNvSpPr txBox="1">
            <a:spLocks noChangeArrowheads="1"/>
          </p:cNvSpPr>
          <p:nvPr/>
        </p:nvSpPr>
        <p:spPr bwMode="auto">
          <a:xfrm>
            <a:off x="12700852" y="4354896"/>
            <a:ext cx="8128000" cy="1003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9163" tIns="39581" rIns="79163" bIns="39581">
            <a:spAutoFit/>
          </a:bodyPr>
          <a:lstStyle>
            <a:lvl1pPr>
              <a:defRPr sz="2100">
                <a:solidFill>
                  <a:schemeClr val="tx1"/>
                </a:solidFill>
                <a:latin typeface="Times New Roman" charset="0"/>
                <a:ea typeface="MS PGothic" charset="0"/>
                <a:cs typeface="MS PGothic" charset="0"/>
              </a:defRPr>
            </a:lvl1pPr>
            <a:lvl2pPr marL="742950" indent="-285750">
              <a:defRPr sz="2100">
                <a:solidFill>
                  <a:schemeClr val="tx1"/>
                </a:solidFill>
                <a:latin typeface="Times New Roman" charset="0"/>
                <a:ea typeface="MS PGothic" charset="0"/>
                <a:cs typeface="MS PGothic" charset="0"/>
              </a:defRPr>
            </a:lvl2pPr>
            <a:lvl3pPr marL="1143000" indent="-2286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pPr algn="ctr">
              <a:spcBef>
                <a:spcPct val="50000"/>
              </a:spcBef>
            </a:pPr>
            <a:r>
              <a:rPr lang="en-US" altLang="zh-TW" sz="6000" b="1" dirty="0">
                <a:solidFill>
                  <a:srgbClr val="740074"/>
                </a:solidFill>
                <a:latin typeface="Arial" charset="0"/>
                <a:cs typeface="PMingLiU" charset="0"/>
              </a:rPr>
              <a:t>Methods</a:t>
            </a:r>
          </a:p>
        </p:txBody>
      </p:sp>
      <p:sp>
        <p:nvSpPr>
          <p:cNvPr id="13322" name="Text Box 2733"/>
          <p:cNvSpPr txBox="1">
            <a:spLocks noChangeAspect="1" noChangeArrowheads="1"/>
          </p:cNvSpPr>
          <p:nvPr/>
        </p:nvSpPr>
        <p:spPr bwMode="auto">
          <a:xfrm>
            <a:off x="32766000" y="21183600"/>
            <a:ext cx="10450513" cy="152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9163" tIns="39581" rIns="79163" bIns="39581"/>
          <a:lstStyle>
            <a:lvl1pPr>
              <a:defRPr sz="2100">
                <a:solidFill>
                  <a:schemeClr val="tx1"/>
                </a:solidFill>
                <a:latin typeface="Times New Roman" charset="0"/>
                <a:ea typeface="MS PGothic" charset="0"/>
                <a:cs typeface="MS PGothic" charset="0"/>
              </a:defRPr>
            </a:lvl1pPr>
            <a:lvl2pPr marL="742950" indent="-285750">
              <a:defRPr sz="2100">
                <a:solidFill>
                  <a:schemeClr val="tx1"/>
                </a:solidFill>
                <a:latin typeface="Times New Roman" charset="0"/>
                <a:ea typeface="MS PGothic" charset="0"/>
                <a:cs typeface="MS PGothic" charset="0"/>
              </a:defRPr>
            </a:lvl2pPr>
            <a:lvl3pPr marL="1143000" indent="-2286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endParaRPr lang="en-US" altLang="zh-TW" sz="3200" dirty="0">
              <a:latin typeface="Arial" charset="0"/>
              <a:cs typeface="PMingLiU" charset="0"/>
            </a:endParaRPr>
          </a:p>
          <a:p>
            <a:r>
              <a:rPr lang="en-US" altLang="zh-TW" sz="6000" b="1" dirty="0">
                <a:solidFill>
                  <a:srgbClr val="740074"/>
                </a:solidFill>
                <a:latin typeface="Arial" charset="0"/>
                <a:cs typeface="PMingLiU" charset="0"/>
              </a:rPr>
              <a:t>Recommendations for Practice</a:t>
            </a:r>
          </a:p>
          <a:p>
            <a:endParaRPr lang="en-US" altLang="zh-TW" sz="6000" b="1" dirty="0">
              <a:solidFill>
                <a:srgbClr val="740074"/>
              </a:solidFill>
              <a:latin typeface="Arial" charset="0"/>
              <a:cs typeface="PMingLiU" charset="0"/>
            </a:endParaRPr>
          </a:p>
        </p:txBody>
      </p:sp>
      <p:sp>
        <p:nvSpPr>
          <p:cNvPr id="13323" name="Rectangle 210"/>
          <p:cNvSpPr>
            <a:spLocks noChangeArrowheads="1"/>
          </p:cNvSpPr>
          <p:nvPr/>
        </p:nvSpPr>
        <p:spPr bwMode="auto">
          <a:xfrm>
            <a:off x="0" y="-36513"/>
            <a:ext cx="184150" cy="4159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91423" tIns="45711" rIns="91423" bIns="45711" anchor="ctr">
            <a:spAutoFit/>
          </a:bodyPr>
          <a:lstStyle/>
          <a:p>
            <a:endParaRPr lang="en-US"/>
          </a:p>
        </p:txBody>
      </p:sp>
      <p:sp>
        <p:nvSpPr>
          <p:cNvPr id="13324" name="Rectangle 214"/>
          <p:cNvSpPr>
            <a:spLocks noChangeArrowheads="1"/>
          </p:cNvSpPr>
          <p:nvPr/>
        </p:nvSpPr>
        <p:spPr bwMode="auto">
          <a:xfrm>
            <a:off x="0" y="-36513"/>
            <a:ext cx="184150" cy="4159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91423" tIns="45711" rIns="91423" bIns="45711" anchor="ctr">
            <a:spAutoFit/>
          </a:bodyPr>
          <a:lstStyle/>
          <a:p>
            <a:endParaRPr lang="en-US"/>
          </a:p>
        </p:txBody>
      </p:sp>
      <p:sp>
        <p:nvSpPr>
          <p:cNvPr id="13325" name="TextBox 33"/>
          <p:cNvSpPr txBox="1">
            <a:spLocks noChangeArrowheads="1"/>
          </p:cNvSpPr>
          <p:nvPr/>
        </p:nvSpPr>
        <p:spPr bwMode="auto">
          <a:xfrm>
            <a:off x="12040452" y="5607288"/>
            <a:ext cx="9448800" cy="2069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3" tIns="45711" rIns="91423" bIns="45711" anchor="t">
            <a:spAutoFit/>
          </a:bodyPr>
          <a:lstStyle>
            <a:lvl1pPr marL="457200" indent="-457200">
              <a:defRPr sz="2100">
                <a:solidFill>
                  <a:schemeClr val="tx1"/>
                </a:solidFill>
                <a:latin typeface="Times New Roman" charset="0"/>
                <a:ea typeface="MS PGothic" charset="0"/>
                <a:cs typeface="MS PGothic" charset="0"/>
              </a:defRPr>
            </a:lvl1pPr>
            <a:lvl2pPr marL="395288" indent="61913">
              <a:defRPr sz="2100">
                <a:solidFill>
                  <a:schemeClr val="tx1"/>
                </a:solidFill>
                <a:latin typeface="Times New Roman" charset="0"/>
                <a:ea typeface="MS PGothic" charset="0"/>
                <a:cs typeface="MS PGothic" charset="0"/>
              </a:defRPr>
            </a:lvl2pPr>
            <a:lvl3pPr marL="1143000" indent="-2286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pPr>
              <a:spcBef>
                <a:spcPct val="10000"/>
              </a:spcBef>
              <a:defRPr/>
            </a:pPr>
            <a:r>
              <a:rPr lang="en-US" altLang="zh-TW" sz="3800" b="1" dirty="0">
                <a:solidFill>
                  <a:srgbClr val="740074"/>
                </a:solidFill>
                <a:latin typeface="Arial" charset="0"/>
                <a:ea typeface="PMingLiU" charset="0"/>
                <a:cs typeface="PMingLiU" charset="0"/>
              </a:rPr>
              <a:t>Participants </a:t>
            </a:r>
          </a:p>
          <a:p>
            <a:pPr marL="571500" indent="-571500">
              <a:spcBef>
                <a:spcPct val="10000"/>
              </a:spcBef>
              <a:buFont typeface="Arial"/>
              <a:buChar char="•"/>
              <a:defRPr/>
            </a:pPr>
            <a:r>
              <a:rPr lang="en-US" altLang="zh-TW" sz="3800" dirty="0">
                <a:solidFill>
                  <a:srgbClr val="000000"/>
                </a:solidFill>
                <a:latin typeface="Arial" charset="0"/>
                <a:ea typeface="PMingLiU" charset="0"/>
                <a:cs typeface="PMingLiU" charset="0"/>
              </a:rPr>
              <a:t>Occupational therapy practitioners with disabilities </a:t>
            </a:r>
            <a:endParaRPr lang="en-US" altLang="zh-TW" sz="3800" dirty="0">
              <a:solidFill>
                <a:srgbClr val="000000"/>
              </a:solidFill>
              <a:latin typeface="Arial" charset="0"/>
              <a:ea typeface="PMingLiU" charset="0"/>
              <a:cs typeface="Arial"/>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000099"/>
              </a:solidFill>
              <a:latin typeface="Arial" charset="0"/>
              <a:ea typeface="PMingLiU" charset="0"/>
              <a:cs typeface="PMingLiU" charset="0"/>
            </a:endParaRPr>
          </a:p>
          <a:p>
            <a:pPr>
              <a:spcBef>
                <a:spcPct val="10000"/>
              </a:spcBef>
              <a:defRPr/>
            </a:pPr>
            <a:endParaRPr lang="en-US" altLang="ja-JP" sz="3800" b="1" dirty="0">
              <a:solidFill>
                <a:srgbClr val="740074"/>
              </a:solidFill>
              <a:latin typeface="Arial" charset="0"/>
              <a:ea typeface="PMingLiU" charset="0"/>
              <a:cs typeface="PMingLiU" charset="0"/>
            </a:endParaRPr>
          </a:p>
          <a:p>
            <a:pPr>
              <a:spcBef>
                <a:spcPct val="10000"/>
              </a:spcBef>
              <a:defRPr/>
            </a:pPr>
            <a:r>
              <a:rPr lang="en-US" altLang="ja-JP" sz="3800" b="1" dirty="0">
                <a:solidFill>
                  <a:srgbClr val="740074"/>
                </a:solidFill>
                <a:latin typeface="Arial" charset="0"/>
                <a:ea typeface="PMingLiU" charset="0"/>
                <a:cs typeface="PMingLiU" charset="0"/>
              </a:rPr>
              <a:t>Recruitment</a:t>
            </a:r>
          </a:p>
          <a:p>
            <a:pPr>
              <a:spcBef>
                <a:spcPct val="10000"/>
              </a:spcBef>
              <a:buFont typeface="Arial"/>
              <a:buChar char="•"/>
              <a:defRPr/>
            </a:pPr>
            <a:r>
              <a:rPr lang="en-US" altLang="ja-JP" sz="3800" dirty="0">
                <a:latin typeface="Arial" charset="0"/>
                <a:ea typeface="PMingLiU" charset="0"/>
                <a:cs typeface="PMingLiU" charset="0"/>
              </a:rPr>
              <a:t>Purposeful sampling, flyers, and snowball sampling. </a:t>
            </a:r>
            <a:endParaRPr lang="en-US" altLang="ja-JP" sz="3800" dirty="0">
              <a:latin typeface="Arial" charset="0"/>
              <a:ea typeface="PMingLiU" charset="0"/>
              <a:cs typeface="Arial"/>
            </a:endParaRPr>
          </a:p>
          <a:p>
            <a:pPr>
              <a:spcBef>
                <a:spcPct val="10000"/>
              </a:spcBef>
              <a:buFont typeface="Arial"/>
              <a:buChar char="•"/>
              <a:defRPr/>
            </a:pPr>
            <a:r>
              <a:rPr lang="en-US" altLang="ja-JP" sz="3800" dirty="0">
                <a:solidFill>
                  <a:srgbClr val="000000"/>
                </a:solidFill>
                <a:latin typeface="Arial" charset="0"/>
                <a:ea typeface="PMingLiU" charset="0"/>
                <a:cs typeface="PMingLiU" charset="0"/>
              </a:rPr>
              <a:t>This research includes the authors of the study </a:t>
            </a:r>
          </a:p>
          <a:p>
            <a:pPr>
              <a:spcBef>
                <a:spcPct val="10000"/>
              </a:spcBef>
              <a:buFont typeface="Arial"/>
              <a:buChar char="•"/>
              <a:defRPr/>
            </a:pPr>
            <a:r>
              <a:rPr lang="en-US" altLang="ja-JP" sz="3800" dirty="0">
                <a:solidFill>
                  <a:srgbClr val="000000"/>
                </a:solidFill>
                <a:latin typeface="Arial" charset="0"/>
                <a:ea typeface="PMingLiU" charset="0"/>
                <a:cs typeface="PMingLiU" charset="0"/>
              </a:rPr>
              <a:t>This research has been approved by the Ithaca College </a:t>
            </a:r>
            <a:r>
              <a:rPr lang="en-US" altLang="ja-JP" sz="3800" dirty="0" smtClean="0">
                <a:solidFill>
                  <a:srgbClr val="000000"/>
                </a:solidFill>
                <a:latin typeface="Arial" charset="0"/>
                <a:ea typeface="PMingLiU" charset="0"/>
                <a:cs typeface="PMingLiU" charset="0"/>
              </a:rPr>
              <a:t>IRB</a:t>
            </a:r>
          </a:p>
          <a:p>
            <a:pPr marL="0" indent="0">
              <a:spcBef>
                <a:spcPct val="10000"/>
              </a:spcBef>
              <a:defRPr/>
            </a:pPr>
            <a:endParaRPr lang="en-US" altLang="ja-JP" sz="3800" dirty="0">
              <a:solidFill>
                <a:srgbClr val="000000"/>
              </a:solidFill>
              <a:latin typeface="Arial" charset="0"/>
              <a:ea typeface="PMingLiU" charset="0"/>
              <a:cs typeface="PMingLiU" charset="0"/>
            </a:endParaRPr>
          </a:p>
          <a:p>
            <a:pPr marL="0" indent="0">
              <a:spcBef>
                <a:spcPct val="10000"/>
              </a:spcBef>
              <a:defRPr/>
            </a:pPr>
            <a:endParaRPr lang="en-US" altLang="ja-JP" sz="3800" dirty="0">
              <a:solidFill>
                <a:srgbClr val="000000"/>
              </a:solidFill>
              <a:latin typeface="Arial" charset="0"/>
              <a:ea typeface="PMingLiU" charset="0"/>
              <a:cs typeface="PMingLiU" charset="0"/>
            </a:endParaRPr>
          </a:p>
          <a:p>
            <a:pPr marL="0" indent="0">
              <a:spcBef>
                <a:spcPct val="10000"/>
              </a:spcBef>
              <a:defRPr/>
            </a:pPr>
            <a:r>
              <a:rPr lang="en-US" altLang="zh-TW" sz="3800" b="1" dirty="0" smtClean="0">
                <a:solidFill>
                  <a:srgbClr val="740074"/>
                </a:solidFill>
                <a:latin typeface="Arial" charset="0"/>
                <a:ea typeface="PMingLiU" charset="0"/>
                <a:cs typeface="PMingLiU" charset="0"/>
              </a:rPr>
              <a:t>Data </a:t>
            </a:r>
            <a:r>
              <a:rPr lang="en-US" altLang="zh-TW" sz="3800" b="1" dirty="0">
                <a:solidFill>
                  <a:srgbClr val="740074"/>
                </a:solidFill>
                <a:latin typeface="Arial" charset="0"/>
                <a:ea typeface="PMingLiU" charset="0"/>
                <a:cs typeface="PMingLiU" charset="0"/>
              </a:rPr>
              <a:t>Collection </a:t>
            </a:r>
          </a:p>
          <a:p>
            <a:pPr>
              <a:spcBef>
                <a:spcPct val="10000"/>
              </a:spcBef>
              <a:buFont typeface="Arial"/>
              <a:buChar char="•"/>
              <a:defRPr/>
            </a:pPr>
            <a:r>
              <a:rPr lang="en-US" altLang="zh-TW" sz="3800" dirty="0">
                <a:solidFill>
                  <a:srgbClr val="000000"/>
                </a:solidFill>
                <a:latin typeface="Arial" charset="0"/>
                <a:ea typeface="PMingLiU" charset="0"/>
                <a:cs typeface="PMingLiU" charset="0"/>
              </a:rPr>
              <a:t>Participants were interviewed for 45-60 minutes </a:t>
            </a:r>
          </a:p>
          <a:p>
            <a:pPr>
              <a:spcBef>
                <a:spcPct val="10000"/>
              </a:spcBef>
              <a:buFont typeface="Arial"/>
              <a:buChar char="•"/>
              <a:defRPr/>
            </a:pPr>
            <a:r>
              <a:rPr lang="en-US" altLang="zh-TW" sz="3800" dirty="0">
                <a:latin typeface="Arial" charset="0"/>
                <a:ea typeface="PMingLiU" charset="0"/>
                <a:cs typeface="PMingLiU" charset="0"/>
              </a:rPr>
              <a:t>Participants were asked questions from a semi-structured interview guide asking about their experiences as OTs with disabilities</a:t>
            </a:r>
          </a:p>
          <a:p>
            <a:pPr>
              <a:spcBef>
                <a:spcPct val="10000"/>
              </a:spcBef>
              <a:defRPr/>
            </a:pPr>
            <a:endParaRPr lang="en-US" sz="3800" dirty="0">
              <a:solidFill>
                <a:srgbClr val="000000"/>
              </a:solidFill>
              <a:latin typeface="Arial" charset="0"/>
              <a:cs typeface="Arial" charset="0"/>
            </a:endParaRPr>
          </a:p>
          <a:p>
            <a:pPr>
              <a:spcBef>
                <a:spcPct val="10000"/>
              </a:spcBef>
              <a:defRPr/>
            </a:pPr>
            <a:endParaRPr lang="en-US" sz="3800" dirty="0">
              <a:solidFill>
                <a:srgbClr val="000000"/>
              </a:solidFill>
              <a:latin typeface="Arial" charset="0"/>
              <a:cs typeface="Arial" charset="0"/>
            </a:endParaRPr>
          </a:p>
          <a:p>
            <a:pPr marL="394970" lvl="1" indent="61595">
              <a:spcBef>
                <a:spcPct val="10000"/>
              </a:spcBef>
              <a:defRPr/>
            </a:pPr>
            <a:r>
              <a:rPr lang="en-US" sz="3200" i="1" dirty="0">
                <a:latin typeface="Arial" charset="0"/>
                <a:cs typeface="Arial" charset="0"/>
              </a:rPr>
              <a:t>	</a:t>
            </a:r>
            <a:endParaRPr lang="en-US" sz="3200" b="1" dirty="0">
              <a:solidFill>
                <a:srgbClr val="FF0000"/>
              </a:solidFill>
              <a:latin typeface="Arial" charset="0"/>
              <a:cs typeface="Arial" charset="0"/>
            </a:endParaRPr>
          </a:p>
        </p:txBody>
      </p:sp>
      <p:sp>
        <p:nvSpPr>
          <p:cNvPr id="13326" name="TextBox 8"/>
          <p:cNvSpPr txBox="1">
            <a:spLocks noChangeArrowheads="1"/>
          </p:cNvSpPr>
          <p:nvPr/>
        </p:nvSpPr>
        <p:spPr bwMode="auto">
          <a:xfrm>
            <a:off x="27635200" y="4441081"/>
            <a:ext cx="9525000" cy="101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3" tIns="45711" rIns="91423" bIns="45711">
            <a:spAutoFit/>
          </a:bodyPr>
          <a:lstStyle>
            <a:lvl1pPr>
              <a:defRPr sz="2100">
                <a:solidFill>
                  <a:schemeClr val="tx1"/>
                </a:solidFill>
                <a:latin typeface="Times New Roman" charset="0"/>
                <a:ea typeface="MS PGothic" charset="0"/>
                <a:cs typeface="MS PGothic" charset="0"/>
              </a:defRPr>
            </a:lvl1pPr>
            <a:lvl2pPr marL="742950" indent="-285750">
              <a:defRPr sz="2100">
                <a:solidFill>
                  <a:schemeClr val="tx1"/>
                </a:solidFill>
                <a:latin typeface="Times New Roman" charset="0"/>
                <a:ea typeface="MS PGothic" charset="0"/>
                <a:cs typeface="MS PGothic" charset="0"/>
              </a:defRPr>
            </a:lvl2pPr>
            <a:lvl3pPr marL="1143000" indent="-2286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pPr eaLnBrk="1" hangingPunct="1"/>
            <a:r>
              <a:rPr lang="en-US" sz="6000" b="1" dirty="0" smtClean="0">
                <a:solidFill>
                  <a:srgbClr val="740074"/>
                </a:solidFill>
                <a:latin typeface="Arial" charset="0"/>
                <a:cs typeface="Arial" charset="0"/>
              </a:rPr>
              <a:t>Results and Discussio</a:t>
            </a:r>
            <a:r>
              <a:rPr lang="en-US" sz="6000" b="1" dirty="0">
                <a:solidFill>
                  <a:srgbClr val="740074"/>
                </a:solidFill>
                <a:latin typeface="Arial" charset="0"/>
                <a:cs typeface="Arial" charset="0"/>
              </a:rPr>
              <a:t>n</a:t>
            </a:r>
          </a:p>
        </p:txBody>
      </p:sp>
      <p:sp>
        <p:nvSpPr>
          <p:cNvPr id="13327" name="TextBox 10"/>
          <p:cNvSpPr txBox="1">
            <a:spLocks noChangeArrowheads="1"/>
          </p:cNvSpPr>
          <p:nvPr/>
        </p:nvSpPr>
        <p:spPr bwMode="auto">
          <a:xfrm>
            <a:off x="12039600" y="25298400"/>
            <a:ext cx="9829800" cy="167461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3" tIns="45711" rIns="91423" bIns="45711" anchor="t">
            <a:spAutoFit/>
          </a:bodyPr>
          <a:lstStyle>
            <a:lvl1pPr>
              <a:defRPr sz="2100">
                <a:solidFill>
                  <a:schemeClr val="tx1"/>
                </a:solidFill>
                <a:latin typeface="Times New Roman" charset="0"/>
                <a:ea typeface="MS PGothic" charset="0"/>
                <a:cs typeface="MS PGothic" charset="0"/>
              </a:defRPr>
            </a:lvl1pPr>
            <a:lvl2pPr marL="742950" indent="-285750">
              <a:defRPr sz="2100">
                <a:solidFill>
                  <a:schemeClr val="tx1"/>
                </a:solidFill>
                <a:latin typeface="Times New Roman" charset="0"/>
                <a:ea typeface="MS PGothic" charset="0"/>
                <a:cs typeface="MS PGothic" charset="0"/>
              </a:defRPr>
            </a:lvl2pPr>
            <a:lvl3pPr marL="1143000" indent="-228600">
              <a:defRPr sz="2100">
                <a:solidFill>
                  <a:schemeClr val="tx1"/>
                </a:solidFill>
                <a:latin typeface="Times New Roman" charset="0"/>
                <a:ea typeface="MS PGothic" charset="0"/>
                <a:cs typeface="MS PGothic" charset="0"/>
              </a:defRPr>
            </a:lvl3pPr>
            <a:lvl4pPr marL="1600200" indent="-228600">
              <a:defRPr sz="2100">
                <a:solidFill>
                  <a:schemeClr val="tx1"/>
                </a:solidFill>
                <a:latin typeface="Times New Roman" charset="0"/>
                <a:ea typeface="MS PGothic" charset="0"/>
                <a:cs typeface="MS PGothic" charset="0"/>
              </a:defRPr>
            </a:lvl4pPr>
            <a:lvl5pPr marL="2057400" indent="-228600">
              <a:defRPr sz="21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2100">
                <a:solidFill>
                  <a:schemeClr val="tx1"/>
                </a:solidFill>
                <a:latin typeface="Times New Roman" charset="0"/>
                <a:ea typeface="MS PGothic" charset="0"/>
                <a:cs typeface="MS PGothic" charset="0"/>
              </a:defRPr>
            </a:lvl9pPr>
          </a:lstStyle>
          <a:p>
            <a:pPr marL="0" indent="0">
              <a:spcBef>
                <a:spcPct val="10000"/>
              </a:spcBef>
              <a:defRPr/>
            </a:pPr>
            <a:r>
              <a:rPr lang="en-US" sz="3800" b="1" dirty="0">
                <a:solidFill>
                  <a:srgbClr val="740074"/>
                </a:solidFill>
                <a:latin typeface="Arial" charset="0"/>
                <a:cs typeface="Arial" charset="0"/>
              </a:rPr>
              <a:t>Data Analysis </a:t>
            </a:r>
          </a:p>
          <a:p>
            <a:pPr marL="571500" indent="-571500">
              <a:spcBef>
                <a:spcPct val="10000"/>
              </a:spcBef>
              <a:buFont typeface="Arial"/>
              <a:buChar char="•"/>
              <a:defRPr/>
            </a:pPr>
            <a:r>
              <a:rPr lang="en-US" sz="3800" dirty="0">
                <a:solidFill>
                  <a:srgbClr val="000000"/>
                </a:solidFill>
                <a:latin typeface="Arial"/>
                <a:cs typeface="Arial"/>
              </a:rPr>
              <a:t>Constant comparative method </a:t>
            </a:r>
            <a:r>
              <a:rPr lang="en-US" sz="3800" dirty="0">
                <a:latin typeface="Arial"/>
                <a:cs typeface="Arial"/>
              </a:rPr>
              <a:t>(Glaser &amp; Strauss, 2009)</a:t>
            </a:r>
            <a:endParaRPr lang="en-US" sz="3800" dirty="0">
              <a:solidFill>
                <a:srgbClr val="000000"/>
              </a:solidFill>
              <a:latin typeface="Arial"/>
              <a:cs typeface="Arial"/>
            </a:endParaRPr>
          </a:p>
          <a:p>
            <a:pPr marL="571500" indent="-571500">
              <a:spcBef>
                <a:spcPct val="10000"/>
              </a:spcBef>
              <a:buFont typeface="Arial"/>
              <a:buChar char="•"/>
              <a:defRPr/>
            </a:pPr>
            <a:r>
              <a:rPr lang="en-US" sz="3800" dirty="0">
                <a:latin typeface="Arial"/>
                <a:cs typeface="Arial"/>
              </a:rPr>
              <a:t>3 researchers and 1 group of Ithaca College students analyzed the data. </a:t>
            </a:r>
          </a:p>
          <a:p>
            <a:pPr marL="571500" indent="-571500">
              <a:spcBef>
                <a:spcPct val="10000"/>
              </a:spcBef>
              <a:buFont typeface="Arial"/>
              <a:buChar char="•"/>
              <a:defRPr/>
            </a:pPr>
            <a:r>
              <a:rPr lang="en-US" sz="3800" dirty="0">
                <a:latin typeface="Arial"/>
                <a:cs typeface="Arial"/>
              </a:rPr>
              <a:t>Analysis relied on a team coding approach using dialogical intersubjectivity, intensive group discussion, and simple group consensus (</a:t>
            </a:r>
            <a:r>
              <a:rPr lang="en-US" sz="3800" dirty="0" err="1">
                <a:latin typeface="Arial"/>
                <a:cs typeface="Arial"/>
              </a:rPr>
              <a:t>Saldaña</a:t>
            </a:r>
            <a:r>
              <a:rPr lang="en-US" sz="3800" dirty="0">
                <a:latin typeface="Arial"/>
                <a:cs typeface="Arial"/>
              </a:rPr>
              <a:t>, 2016). </a:t>
            </a:r>
          </a:p>
          <a:p>
            <a:pPr marL="571500" indent="-571500">
              <a:spcBef>
                <a:spcPct val="10000"/>
              </a:spcBef>
              <a:buFont typeface="Arial"/>
              <a:buChar char="•"/>
              <a:defRPr/>
            </a:pPr>
            <a:r>
              <a:rPr lang="en-US" sz="3800" dirty="0">
                <a:latin typeface="Arial"/>
                <a:cs typeface="Arial"/>
              </a:rPr>
              <a:t>Research in progress: Preliminary analysis of four interview transcripts</a:t>
            </a:r>
          </a:p>
          <a:p>
            <a:pPr>
              <a:spcBef>
                <a:spcPct val="10000"/>
              </a:spcBef>
              <a:defRPr/>
            </a:pPr>
            <a:endParaRPr lang="en-US" sz="3800" dirty="0">
              <a:latin typeface="Arial"/>
              <a:cs typeface="Arial"/>
            </a:endParaRPr>
          </a:p>
          <a:p>
            <a:pPr marL="571500" indent="-571500">
              <a:spcBef>
                <a:spcPct val="10000"/>
              </a:spcBef>
              <a:buFont typeface="Arial"/>
              <a:buChar char="•"/>
              <a:defRPr/>
            </a:pPr>
            <a:endParaRPr lang="en-US" sz="3800" dirty="0">
              <a:latin typeface="Arial"/>
              <a:cs typeface="Arial"/>
            </a:endParaRPr>
          </a:p>
          <a:p>
            <a:pPr marL="571500" indent="-571500">
              <a:spcBef>
                <a:spcPct val="10000"/>
              </a:spcBef>
              <a:buFont typeface="Arial"/>
              <a:buChar char="•"/>
              <a:defRPr/>
            </a:pPr>
            <a:endParaRPr lang="en-US" sz="3800" dirty="0">
              <a:latin typeface="Arial"/>
              <a:cs typeface="Arial"/>
            </a:endParaRPr>
          </a:p>
          <a:p>
            <a:pPr lvl="1" indent="0">
              <a:spcBef>
                <a:spcPct val="10000"/>
              </a:spcBef>
              <a:defRPr/>
            </a:pPr>
            <a:endParaRPr lang="en-US" sz="38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4000" dirty="0">
              <a:latin typeface="Arial"/>
              <a:cs typeface="Arial"/>
            </a:endParaRPr>
          </a:p>
          <a:p>
            <a:pPr marL="1314450" lvl="1" indent="-571500">
              <a:spcBef>
                <a:spcPct val="10000"/>
              </a:spcBef>
              <a:buFont typeface="Arial"/>
              <a:buChar char="•"/>
              <a:defRPr/>
            </a:pPr>
            <a:endParaRPr lang="en-US" sz="3800" dirty="0">
              <a:latin typeface="Arial"/>
              <a:cs typeface="Arial"/>
            </a:endParaRPr>
          </a:p>
        </p:txBody>
      </p:sp>
      <p:graphicFrame>
        <p:nvGraphicFramePr>
          <p:cNvPr id="8" name="Table 7"/>
          <p:cNvGraphicFramePr>
            <a:graphicFrameLocks noGrp="1"/>
          </p:cNvGraphicFramePr>
          <p:nvPr>
            <p:extLst>
              <p:ext uri="{D42A27DB-BD31-4B8C-83A1-F6EECF244321}">
                <p14:modId xmlns:p14="http://schemas.microsoft.com/office/powerpoint/2010/main" val="2202359125"/>
              </p:ext>
            </p:extLst>
          </p:nvPr>
        </p:nvGraphicFramePr>
        <p:xfrm>
          <a:off x="600075" y="18440400"/>
          <a:ext cx="10372725" cy="2314575"/>
        </p:xfrm>
        <a:graphic>
          <a:graphicData uri="http://schemas.openxmlformats.org/drawingml/2006/table">
            <a:tbl>
              <a:tblPr firstRow="1" bandRow="1">
                <a:tableStyleId>{1FECB4D8-DB02-4DC6-A0A2-4F2EBAE1DC90}</a:tableStyleId>
              </a:tblPr>
              <a:tblGrid>
                <a:gridCol w="10372725">
                  <a:extLst>
                    <a:ext uri="{9D8B030D-6E8A-4147-A177-3AD203B41FA5}">
                      <a16:colId xmlns:a16="http://schemas.microsoft.com/office/drawing/2014/main" val="20000"/>
                    </a:ext>
                  </a:extLst>
                </a:gridCol>
              </a:tblGrid>
              <a:tr h="2314575">
                <a:tc>
                  <a:txBody>
                    <a:bodyPr/>
                    <a:lstStyle/>
                    <a:p>
                      <a:pPr algn="ctr"/>
                      <a:r>
                        <a:rPr lang="en-US" sz="3200" dirty="0">
                          <a:solidFill>
                            <a:srgbClr val="000000"/>
                          </a:solidFill>
                          <a:latin typeface="Arial"/>
                          <a:cs typeface="Arial"/>
                        </a:rPr>
                        <a:t>Research</a:t>
                      </a:r>
                      <a:r>
                        <a:rPr lang="en-US" sz="3200" baseline="0" dirty="0">
                          <a:solidFill>
                            <a:srgbClr val="000000"/>
                          </a:solidFill>
                          <a:latin typeface="Arial"/>
                          <a:cs typeface="Arial"/>
                        </a:rPr>
                        <a:t> Question: </a:t>
                      </a:r>
                      <a:endParaRPr lang="en-US" sz="3200" dirty="0">
                        <a:solidFill>
                          <a:srgbClr val="000000"/>
                        </a:solidFill>
                        <a:latin typeface="Arial"/>
                        <a:cs typeface="Arial"/>
                      </a:endParaRPr>
                    </a:p>
                    <a:p>
                      <a:pPr lvl="0" algn="ctr">
                        <a:buNone/>
                      </a:pPr>
                      <a:r>
                        <a:rPr lang="en-US" sz="3200" baseline="0" dirty="0">
                          <a:solidFill>
                            <a:srgbClr val="000000"/>
                          </a:solidFill>
                          <a:latin typeface="Arial"/>
                          <a:cs typeface="Arial"/>
                        </a:rPr>
                        <a:t>How do occupational therapy practitioners and students with disabilities understand their experiences in the profession? </a:t>
                      </a:r>
                      <a:endParaRPr lang="en-US" sz="3200" dirty="0">
                        <a:solidFill>
                          <a:srgbClr val="000000"/>
                        </a:solidFill>
                        <a:latin typeface="Arial"/>
                        <a:cs typeface="Arial"/>
                      </a:endParaRPr>
                    </a:p>
                  </a:txBody>
                  <a:tcPr marT="45749" marB="45749"/>
                </a:tc>
                <a:extLst>
                  <a:ext uri="{0D108BD9-81ED-4DB2-BD59-A6C34878D82A}">
                    <a16:rowId xmlns:a16="http://schemas.microsoft.com/office/drawing/2014/main" val="10000"/>
                  </a:ext>
                </a:extLst>
              </a:tr>
            </a:tbl>
          </a:graphicData>
        </a:graphic>
      </p:graphicFrame>
      <p:pic>
        <p:nvPicPr>
          <p:cNvPr id="3" name="Picture 2" descr="Demographics Table.OTs with dis.png"/>
          <p:cNvPicPr>
            <a:picLocks noChangeAspect="1"/>
          </p:cNvPicPr>
          <p:nvPr/>
        </p:nvPicPr>
        <p:blipFill rotWithShape="1">
          <a:blip r:embed="rId3" cstate="email">
            <a:extLst>
              <a:ext uri="{28A0092B-C50C-407E-A947-70E740481C1C}">
                <a14:useLocalDpi xmlns:a14="http://schemas.microsoft.com/office/drawing/2010/main" val="0"/>
              </a:ext>
            </a:extLst>
          </a:blip>
          <a:srcRect l="8390" t="6456" r="9184" b="36023"/>
          <a:stretch/>
        </p:blipFill>
        <p:spPr>
          <a:xfrm>
            <a:off x="11963400" y="5638800"/>
            <a:ext cx="9144000" cy="8257909"/>
          </a:xfrm>
          <a:prstGeom prst="rect">
            <a:avLst/>
          </a:prstGeom>
          <a:ln>
            <a:solidFill>
              <a:srgbClr val="FFFFFF"/>
            </a:solidFill>
          </a:ln>
        </p:spPr>
      </p:pic>
      <p:sp>
        <p:nvSpPr>
          <p:cNvPr id="6" name="TextBox 5"/>
          <p:cNvSpPr txBox="1"/>
          <p:nvPr/>
        </p:nvSpPr>
        <p:spPr>
          <a:xfrm>
            <a:off x="32766000" y="23698200"/>
            <a:ext cx="10668000" cy="4770537"/>
          </a:xfrm>
          <a:prstGeom prst="rect">
            <a:avLst/>
          </a:prstGeom>
          <a:noFill/>
        </p:spPr>
        <p:txBody>
          <a:bodyPr wrap="square" rtlCol="0">
            <a:spAutoFit/>
          </a:bodyPr>
          <a:lstStyle/>
          <a:p>
            <a:pPr marL="342900" indent="-342900">
              <a:buFont typeface="Arial"/>
              <a:buChar char="•"/>
            </a:pPr>
            <a:r>
              <a:rPr lang="en-US" sz="3800" dirty="0">
                <a:latin typeface="Arial"/>
                <a:cs typeface="Arial"/>
              </a:rPr>
              <a:t>Better provision of accommodations</a:t>
            </a:r>
          </a:p>
          <a:p>
            <a:pPr marL="342900" indent="-342900">
              <a:buFont typeface="Arial"/>
              <a:buChar char="•"/>
            </a:pPr>
            <a:r>
              <a:rPr lang="en-US" sz="3800" dirty="0">
                <a:latin typeface="Arial"/>
                <a:cs typeface="Arial"/>
              </a:rPr>
              <a:t>More awareness about disability in the profession </a:t>
            </a:r>
          </a:p>
          <a:p>
            <a:pPr marL="342900" indent="-342900">
              <a:buFont typeface="Arial"/>
              <a:buChar char="•"/>
            </a:pPr>
            <a:r>
              <a:rPr lang="en-US" sz="3800" dirty="0">
                <a:latin typeface="Arial"/>
                <a:cs typeface="Arial"/>
              </a:rPr>
              <a:t>More OTs with disabilities in the profession</a:t>
            </a:r>
          </a:p>
          <a:p>
            <a:pPr marL="342900" indent="-342900">
              <a:buFont typeface="Arial"/>
              <a:buChar char="•"/>
            </a:pPr>
            <a:r>
              <a:rPr lang="en-US" sz="3800" dirty="0">
                <a:latin typeface="Arial"/>
                <a:cs typeface="Arial"/>
              </a:rPr>
              <a:t>Opportunities for OTs with disabilities to connect</a:t>
            </a:r>
          </a:p>
          <a:p>
            <a:pPr marL="342900" indent="-342900">
              <a:buFont typeface="Arial"/>
              <a:buChar char="•"/>
            </a:pPr>
            <a:r>
              <a:rPr lang="en-US" sz="3800" dirty="0">
                <a:latin typeface="Arial"/>
                <a:cs typeface="Arial"/>
              </a:rPr>
              <a:t>Learn about rights and resources for people with disabilities </a:t>
            </a:r>
          </a:p>
        </p:txBody>
      </p:sp>
      <p:sp>
        <p:nvSpPr>
          <p:cNvPr id="7" name="TextBox 6"/>
          <p:cNvSpPr txBox="1"/>
          <p:nvPr/>
        </p:nvSpPr>
        <p:spPr>
          <a:xfrm>
            <a:off x="21945600" y="25908000"/>
            <a:ext cx="9829800" cy="6571030"/>
          </a:xfrm>
          <a:prstGeom prst="rect">
            <a:avLst/>
          </a:prstGeom>
          <a:solidFill>
            <a:schemeClr val="bg1"/>
          </a:solidFill>
          <a:ln>
            <a:noFill/>
          </a:ln>
        </p:spPr>
        <p:txBody>
          <a:bodyPr wrap="square" rtlCol="0" anchor="t">
            <a:spAutoFit/>
          </a:bodyPr>
          <a:lstStyle/>
          <a:p>
            <a:pPr marL="0" lvl="1" indent="0" algn="ctr"/>
            <a:r>
              <a:rPr lang="en-US" sz="4000" b="1" dirty="0">
                <a:latin typeface="Arial"/>
                <a:cs typeface="Arial"/>
              </a:rPr>
              <a:t>Disclosure</a:t>
            </a:r>
          </a:p>
          <a:p>
            <a:pPr marL="0" lvl="1" indent="0" algn="ctr"/>
            <a:endParaRPr lang="en-US" sz="4000" b="1" dirty="0">
              <a:latin typeface="Arial"/>
              <a:cs typeface="Arial"/>
            </a:endParaRPr>
          </a:p>
          <a:p>
            <a:pPr marL="0" lvl="1" indent="0"/>
            <a:r>
              <a:rPr lang="en-US" sz="4000" dirty="0">
                <a:latin typeface="Arial"/>
                <a:cs typeface="Arial"/>
              </a:rPr>
              <a:t>“I wouldn’t have been comfortable telling them. I don’t know. I’m not that experienced enough to know how centers would be. I definitely think that, people are probably more accepting now, but there’s that fear of like it’s still professional environment and it’s a business, they want to make money.” (Jackie) </a:t>
            </a:r>
          </a:p>
          <a:p>
            <a:endParaRPr lang="en-US" dirty="0">
              <a:latin typeface="Arial"/>
              <a:cs typeface="Arial"/>
            </a:endParaRPr>
          </a:p>
        </p:txBody>
      </p:sp>
      <p:sp>
        <p:nvSpPr>
          <p:cNvPr id="10" name="TextBox 9"/>
          <p:cNvSpPr txBox="1"/>
          <p:nvPr/>
        </p:nvSpPr>
        <p:spPr>
          <a:xfrm>
            <a:off x="22021800" y="18619684"/>
            <a:ext cx="9677400" cy="6817251"/>
          </a:xfrm>
          <a:prstGeom prst="rect">
            <a:avLst/>
          </a:prstGeom>
          <a:solidFill>
            <a:srgbClr val="FFFFFF"/>
          </a:solidFill>
          <a:ln>
            <a:solidFill>
              <a:srgbClr val="FFFFFF"/>
            </a:solidFill>
          </a:ln>
        </p:spPr>
        <p:txBody>
          <a:bodyPr wrap="square" rtlCol="0" anchor="t">
            <a:spAutoFit/>
          </a:bodyPr>
          <a:lstStyle/>
          <a:p>
            <a:pPr algn="ctr">
              <a:spcBef>
                <a:spcPct val="10000"/>
              </a:spcBef>
              <a:defRPr/>
            </a:pPr>
            <a:r>
              <a:rPr lang="en-US" sz="4000" b="1" dirty="0">
                <a:latin typeface="Arial"/>
                <a:cs typeface="Arial"/>
              </a:rPr>
              <a:t>Barriers and Advocacy </a:t>
            </a:r>
          </a:p>
          <a:p>
            <a:pPr algn="ctr">
              <a:spcBef>
                <a:spcPct val="10000"/>
              </a:spcBef>
              <a:defRPr/>
            </a:pPr>
            <a:endParaRPr lang="en-US" sz="4000" b="1" dirty="0">
              <a:latin typeface="Arial"/>
              <a:cs typeface="Arial"/>
            </a:endParaRPr>
          </a:p>
          <a:p>
            <a:pPr>
              <a:spcBef>
                <a:spcPct val="10000"/>
              </a:spcBef>
              <a:defRPr/>
            </a:pPr>
            <a:r>
              <a:rPr lang="en-US" sz="4000" dirty="0">
                <a:latin typeface="Arial"/>
                <a:cs typeface="Arial"/>
              </a:rPr>
              <a:t>“I definitely get a few people being like </a:t>
            </a:r>
            <a:r>
              <a:rPr lang="en-US" sz="4000" dirty="0" smtClean="0">
                <a:latin typeface="Arial"/>
                <a:cs typeface="Arial"/>
              </a:rPr>
              <a:t>‘um…are </a:t>
            </a:r>
            <a:r>
              <a:rPr lang="en-US" sz="4000" dirty="0">
                <a:latin typeface="Arial"/>
                <a:cs typeface="Arial"/>
              </a:rPr>
              <a:t>you sure you can transfer me</a:t>
            </a:r>
            <a:r>
              <a:rPr lang="en-US" sz="4000" dirty="0" smtClean="0">
                <a:latin typeface="Arial"/>
                <a:cs typeface="Arial"/>
              </a:rPr>
              <a:t>?’” </a:t>
            </a:r>
            <a:r>
              <a:rPr lang="en-US" sz="4000" dirty="0" smtClean="0">
                <a:latin typeface="Arial"/>
                <a:cs typeface="Arial"/>
              </a:rPr>
              <a:t>(Jo)</a:t>
            </a:r>
            <a:endParaRPr lang="en-US" sz="4000" dirty="0">
              <a:latin typeface="Arial"/>
              <a:cs typeface="Arial"/>
            </a:endParaRPr>
          </a:p>
          <a:p>
            <a:pPr>
              <a:spcBef>
                <a:spcPct val="10000"/>
              </a:spcBef>
              <a:defRPr/>
            </a:pPr>
            <a:endParaRPr lang="en-US" sz="4000" dirty="0">
              <a:latin typeface="Arial"/>
              <a:cs typeface="Arial"/>
            </a:endParaRPr>
          </a:p>
          <a:p>
            <a:pPr>
              <a:spcBef>
                <a:spcPct val="10000"/>
              </a:spcBef>
              <a:defRPr/>
            </a:pPr>
            <a:r>
              <a:rPr lang="en-US" sz="4000" dirty="0">
                <a:latin typeface="Arial"/>
                <a:cs typeface="Arial"/>
              </a:rPr>
              <a:t>"I had to do a lot of advocating for myself, because I was the first person that we can find to go through OT school using ASL interpreters.” (Max) </a:t>
            </a:r>
            <a:endParaRPr lang="en-US" dirty="0"/>
          </a:p>
          <a:p>
            <a:endParaRPr lang="en-US" dirty="0"/>
          </a:p>
        </p:txBody>
      </p:sp>
      <p:sp>
        <p:nvSpPr>
          <p:cNvPr id="12" name="TextBox 11"/>
          <p:cNvSpPr txBox="1"/>
          <p:nvPr/>
        </p:nvSpPr>
        <p:spPr>
          <a:xfrm>
            <a:off x="21869400" y="13258800"/>
            <a:ext cx="9829800" cy="4847481"/>
          </a:xfrm>
          <a:prstGeom prst="rect">
            <a:avLst/>
          </a:prstGeom>
          <a:solidFill>
            <a:srgbClr val="FFFFFF"/>
          </a:solidFill>
        </p:spPr>
        <p:txBody>
          <a:bodyPr wrap="square" rtlCol="0">
            <a:spAutoFit/>
          </a:bodyPr>
          <a:lstStyle/>
          <a:p>
            <a:pPr algn="ctr">
              <a:spcBef>
                <a:spcPct val="10000"/>
              </a:spcBef>
              <a:defRPr/>
            </a:pPr>
            <a:r>
              <a:rPr lang="en-US" sz="4000" b="1" dirty="0">
                <a:latin typeface="Arial"/>
                <a:cs typeface="Arial"/>
              </a:rPr>
              <a:t>Assets </a:t>
            </a:r>
            <a:r>
              <a:rPr lang="en-US" sz="4000" dirty="0">
                <a:latin typeface="Arial"/>
                <a:cs typeface="Arial"/>
              </a:rPr>
              <a:t> </a:t>
            </a:r>
          </a:p>
          <a:p>
            <a:pPr algn="ctr">
              <a:spcBef>
                <a:spcPct val="10000"/>
              </a:spcBef>
              <a:defRPr/>
            </a:pPr>
            <a:endParaRPr lang="en-US" sz="4000" dirty="0">
              <a:latin typeface="Arial"/>
              <a:cs typeface="Arial"/>
            </a:endParaRPr>
          </a:p>
          <a:p>
            <a:pPr>
              <a:spcBef>
                <a:spcPct val="10000"/>
              </a:spcBef>
              <a:defRPr/>
            </a:pPr>
            <a:r>
              <a:rPr lang="en-US" sz="4000" dirty="0">
                <a:latin typeface="Arial"/>
                <a:cs typeface="Arial"/>
              </a:rPr>
              <a:t>“I’m really more focused on the patient and like </a:t>
            </a:r>
            <a:r>
              <a:rPr lang="en-US" sz="4000" dirty="0" smtClean="0">
                <a:latin typeface="Arial"/>
                <a:cs typeface="Arial"/>
              </a:rPr>
              <a:t>hey </a:t>
            </a:r>
            <a:r>
              <a:rPr lang="en-US" sz="4000" dirty="0">
                <a:latin typeface="Arial"/>
                <a:cs typeface="Arial"/>
              </a:rPr>
              <a:t>what do you need to shower</a:t>
            </a:r>
            <a:r>
              <a:rPr lang="en-US" sz="4000" dirty="0" smtClean="0">
                <a:latin typeface="Arial"/>
                <a:cs typeface="Arial"/>
              </a:rPr>
              <a:t>?...</a:t>
            </a:r>
            <a:r>
              <a:rPr lang="en-US" sz="4000" dirty="0">
                <a:latin typeface="Arial"/>
                <a:cs typeface="Arial"/>
              </a:rPr>
              <a:t>I don’t want to have to </a:t>
            </a:r>
            <a:r>
              <a:rPr lang="en-US" sz="4000" dirty="0" smtClean="0">
                <a:latin typeface="Arial"/>
                <a:cs typeface="Arial"/>
              </a:rPr>
              <a:t>just </a:t>
            </a:r>
            <a:r>
              <a:rPr lang="en-US" sz="4000" dirty="0">
                <a:latin typeface="Arial"/>
                <a:cs typeface="Arial"/>
              </a:rPr>
              <a:t>tell you </a:t>
            </a:r>
            <a:r>
              <a:rPr lang="en-US" sz="4000" dirty="0" smtClean="0">
                <a:latin typeface="Arial"/>
                <a:cs typeface="Arial"/>
              </a:rPr>
              <a:t>oh </a:t>
            </a:r>
            <a:r>
              <a:rPr lang="en-US" sz="4000" dirty="0">
                <a:latin typeface="Arial"/>
                <a:cs typeface="Arial"/>
              </a:rPr>
              <a:t>you need a shower chair because you lost your leg, that’s not fair.” (Jo) </a:t>
            </a:r>
          </a:p>
          <a:p>
            <a:endParaRPr lang="en-US" dirty="0"/>
          </a:p>
        </p:txBody>
      </p:sp>
      <p:graphicFrame>
        <p:nvGraphicFramePr>
          <p:cNvPr id="2" name="Diagram 3">
            <a:extLst>
              <a:ext uri="{FF2B5EF4-FFF2-40B4-BE49-F238E27FC236}">
                <a16:creationId xmlns:a16="http://schemas.microsoft.com/office/drawing/2014/main" id="{96A4545B-CAD9-4555-91F9-7561C1BD1140}"/>
              </a:ext>
            </a:extLst>
          </p:cNvPr>
          <p:cNvGraphicFramePr/>
          <p:nvPr>
            <p:extLst>
              <p:ext uri="{D42A27DB-BD31-4B8C-83A1-F6EECF244321}">
                <p14:modId xmlns:p14="http://schemas.microsoft.com/office/powerpoint/2010/main" val="899269876"/>
              </p:ext>
            </p:extLst>
          </p:nvPr>
        </p:nvGraphicFramePr>
        <p:xfrm>
          <a:off x="457199" y="5410200"/>
          <a:ext cx="10758343" cy="1250246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4" name="Diagram 4">
            <a:extLst>
              <a:ext uri="{FF2B5EF4-FFF2-40B4-BE49-F238E27FC236}">
                <a16:creationId xmlns:a16="http://schemas.microsoft.com/office/drawing/2014/main" id="{8A27F368-D0C2-472E-8F0C-74573ADD1477}"/>
              </a:ext>
            </a:extLst>
          </p:cNvPr>
          <p:cNvGraphicFramePr/>
          <p:nvPr>
            <p:extLst>
              <p:ext uri="{D42A27DB-BD31-4B8C-83A1-F6EECF244321}">
                <p14:modId xmlns:p14="http://schemas.microsoft.com/office/powerpoint/2010/main" val="2731085894"/>
              </p:ext>
            </p:extLst>
          </p:nvPr>
        </p:nvGraphicFramePr>
        <p:xfrm>
          <a:off x="1805518" y="20803922"/>
          <a:ext cx="7108166" cy="448573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1" name="Diagram 12">
            <a:extLst>
              <a:ext uri="{FF2B5EF4-FFF2-40B4-BE49-F238E27FC236}">
                <a16:creationId xmlns:a16="http://schemas.microsoft.com/office/drawing/2014/main" id="{3FC94FFD-B839-41CE-A16D-C81583BA9894}"/>
              </a:ext>
            </a:extLst>
          </p:cNvPr>
          <p:cNvGraphicFramePr/>
          <p:nvPr>
            <p:extLst>
              <p:ext uri="{D42A27DB-BD31-4B8C-83A1-F6EECF244321}">
                <p14:modId xmlns:p14="http://schemas.microsoft.com/office/powerpoint/2010/main" val="917358097"/>
              </p:ext>
            </p:extLst>
          </p:nvPr>
        </p:nvGraphicFramePr>
        <p:xfrm>
          <a:off x="24208235" y="4648200"/>
          <a:ext cx="16536092" cy="9046742"/>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30" name="TextBox 29">
            <a:extLst>
              <a:ext uri="{FF2B5EF4-FFF2-40B4-BE49-F238E27FC236}">
                <a16:creationId xmlns:a16="http://schemas.microsoft.com/office/drawing/2014/main" id="{BBEE83E0-B5B5-40D2-BC84-933FD3FE3F23}"/>
              </a:ext>
            </a:extLst>
          </p:cNvPr>
          <p:cNvSpPr txBox="1"/>
          <p:nvPr/>
        </p:nvSpPr>
        <p:spPr>
          <a:xfrm>
            <a:off x="32994600" y="13335000"/>
            <a:ext cx="9677400" cy="7309693"/>
          </a:xfrm>
          <a:prstGeom prst="rect">
            <a:avLst/>
          </a:prstGeom>
          <a:solidFill>
            <a:srgbClr val="FFFFFF"/>
          </a:solidFill>
          <a:ln>
            <a:solidFill>
              <a:srgbClr val="FFFFFF"/>
            </a:solidFill>
          </a:ln>
        </p:spPr>
        <p:txBody>
          <a:bodyPr wrap="square" rtlCol="0" anchor="t">
            <a:spAutoFit/>
          </a:bodyPr>
          <a:lstStyle/>
          <a:p>
            <a:pPr algn="ctr">
              <a:spcBef>
                <a:spcPct val="10000"/>
              </a:spcBef>
              <a:defRPr/>
            </a:pPr>
            <a:r>
              <a:rPr lang="en-US" sz="4000" b="1" dirty="0">
                <a:latin typeface="Arial"/>
                <a:cs typeface="Arial"/>
              </a:rPr>
              <a:t>Coping: Exerting Extra Effort </a:t>
            </a:r>
          </a:p>
          <a:p>
            <a:pPr algn="ctr">
              <a:spcBef>
                <a:spcPct val="10000"/>
              </a:spcBef>
              <a:defRPr/>
            </a:pPr>
            <a:endParaRPr lang="en-US" sz="4000" b="1" dirty="0">
              <a:latin typeface="Arial"/>
              <a:cs typeface="Arial"/>
            </a:endParaRPr>
          </a:p>
          <a:p>
            <a:pPr>
              <a:defRPr/>
            </a:pPr>
            <a:r>
              <a:rPr lang="en-US" sz="4000" dirty="0">
                <a:latin typeface="Arial"/>
                <a:cs typeface="Arial"/>
              </a:rPr>
              <a:t>"It was a little bit more work for me to study than other students that</a:t>
            </a:r>
            <a:endParaRPr lang="en-US" dirty="0"/>
          </a:p>
          <a:p>
            <a:pPr>
              <a:defRPr/>
            </a:pPr>
            <a:r>
              <a:rPr lang="en-US" sz="4000" dirty="0">
                <a:latin typeface="Arial"/>
                <a:cs typeface="Arial"/>
              </a:rPr>
              <a:t>would just read and highlight. You know, I had to create study guides, I always created my own study guides. It </a:t>
            </a:r>
            <a:endParaRPr lang="en-US" dirty="0"/>
          </a:p>
          <a:p>
            <a:pPr>
              <a:defRPr/>
            </a:pPr>
            <a:r>
              <a:rPr lang="en-US" sz="4000" dirty="0">
                <a:latin typeface="Arial"/>
                <a:cs typeface="Arial"/>
              </a:rPr>
              <a:t>was a lot of extra work that I had to put into it than the average student, but I always did well</a:t>
            </a:r>
            <a:r>
              <a:rPr lang="en-US" sz="4000" dirty="0" smtClean="0">
                <a:latin typeface="Arial"/>
                <a:cs typeface="Arial"/>
              </a:rPr>
              <a:t>.” </a:t>
            </a:r>
            <a:r>
              <a:rPr lang="en-US" sz="4000" dirty="0">
                <a:latin typeface="Arial"/>
                <a:cs typeface="Arial"/>
              </a:rPr>
              <a:t>(Fran)</a:t>
            </a:r>
            <a:endParaRPr lang="en-US" dirty="0"/>
          </a:p>
          <a:p>
            <a:pPr>
              <a:spcBef>
                <a:spcPct val="10000"/>
              </a:spcBef>
              <a:defRPr/>
            </a:pPr>
            <a:endParaRPr lang="en-US" sz="4000" dirty="0">
              <a:latin typeface="Arial"/>
              <a:cs typeface="Arial"/>
            </a:endParaRPr>
          </a:p>
          <a:p>
            <a:endParaRPr lang="en-US" dirty="0"/>
          </a:p>
        </p:txBody>
      </p:sp>
      <p:pic>
        <p:nvPicPr>
          <p:cNvPr id="5" name="Picture 4"/>
          <p:cNvPicPr>
            <a:picLocks noChangeAspect="1"/>
          </p:cNvPicPr>
          <p:nvPr/>
        </p:nvPicPr>
        <p:blipFill>
          <a:blip r:embed="rId19" cstate="email">
            <a:extLst>
              <a:ext uri="{28A0092B-C50C-407E-A947-70E740481C1C}">
                <a14:useLocalDpi xmlns:a14="http://schemas.microsoft.com/office/drawing/2010/main" val="0"/>
              </a:ext>
            </a:extLst>
          </a:blip>
          <a:stretch>
            <a:fillRect/>
          </a:stretch>
        </p:blipFill>
        <p:spPr>
          <a:xfrm>
            <a:off x="285305" y="225290"/>
            <a:ext cx="8504586" cy="136220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27823</TotalTime>
  <Words>433</Words>
  <Application>Microsoft Office PowerPoint</Application>
  <PresentationFormat>Custom</PresentationFormat>
  <Paragraphs>131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MS PGothic</vt:lpstr>
      <vt:lpstr>Arial</vt:lpstr>
      <vt:lpstr>Arial Black</vt:lpstr>
      <vt:lpstr>Calibri</vt:lpstr>
      <vt:lpstr>PMingLiU</vt:lpstr>
      <vt:lpstr>Times New Roman</vt:lpstr>
      <vt:lpstr>Wingdings</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Patricia Pailing</dc:creator>
  <cp:lastModifiedBy>Jenna Heffron</cp:lastModifiedBy>
  <cp:revision>1127</cp:revision>
  <cp:lastPrinted>2014-04-14T20:37:52Z</cp:lastPrinted>
  <dcterms:created xsi:type="dcterms:W3CDTF">2002-09-17T04:54:54Z</dcterms:created>
  <dcterms:modified xsi:type="dcterms:W3CDTF">2018-04-11T16:54:02Z</dcterms:modified>
</cp:coreProperties>
</file>